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374" r:id="rId2"/>
    <p:sldId id="499" r:id="rId3"/>
    <p:sldId id="389" r:id="rId4"/>
    <p:sldId id="421" r:id="rId5"/>
    <p:sldId id="500" r:id="rId6"/>
    <p:sldId id="501" r:id="rId7"/>
    <p:sldId id="502" r:id="rId8"/>
    <p:sldId id="520" r:id="rId9"/>
    <p:sldId id="521" r:id="rId10"/>
    <p:sldId id="522" r:id="rId11"/>
    <p:sldId id="540" r:id="rId12"/>
    <p:sldId id="530" r:id="rId13"/>
    <p:sldId id="541" r:id="rId14"/>
    <p:sldId id="531" r:id="rId15"/>
    <p:sldId id="532" r:id="rId16"/>
    <p:sldId id="533" r:id="rId17"/>
    <p:sldId id="534" r:id="rId18"/>
    <p:sldId id="535" r:id="rId19"/>
    <p:sldId id="536" r:id="rId20"/>
    <p:sldId id="537" r:id="rId21"/>
    <p:sldId id="538" r:id="rId22"/>
    <p:sldId id="539" r:id="rId23"/>
  </p:sldIdLst>
  <p:sldSz cx="9144000" cy="6858000" type="screen4x3"/>
  <p:notesSz cx="9926638" cy="6669088"/>
  <p:defaultTextStyle>
    <a:defPPr>
      <a:defRPr lang="en-US"/>
    </a:defPPr>
    <a:lvl1pPr algn="l" rtl="0" fontAlgn="base">
      <a:spcBef>
        <a:spcPct val="20000"/>
      </a:spcBef>
      <a:spcAft>
        <a:spcPct val="0"/>
      </a:spcAft>
      <a:buClr>
        <a:schemeClr val="accent2"/>
      </a:buClr>
      <a:buFont typeface="Wingdings" pitchFamily="2" charset="2"/>
      <a:buChar char="w"/>
      <a:defRPr sz="3200" kern="1200">
        <a:solidFill>
          <a:schemeClr val="tx1"/>
        </a:solidFill>
        <a:latin typeface="Arial" charset="0"/>
        <a:ea typeface="+mn-ea"/>
        <a:cs typeface="+mn-cs"/>
      </a:defRPr>
    </a:lvl1pPr>
    <a:lvl2pPr marL="457200" algn="l" rtl="0" fontAlgn="base">
      <a:spcBef>
        <a:spcPct val="20000"/>
      </a:spcBef>
      <a:spcAft>
        <a:spcPct val="0"/>
      </a:spcAft>
      <a:buClr>
        <a:schemeClr val="accent2"/>
      </a:buClr>
      <a:buFont typeface="Wingdings" pitchFamily="2" charset="2"/>
      <a:buChar char="w"/>
      <a:defRPr sz="3200" kern="1200">
        <a:solidFill>
          <a:schemeClr val="tx1"/>
        </a:solidFill>
        <a:latin typeface="Arial" charset="0"/>
        <a:ea typeface="+mn-ea"/>
        <a:cs typeface="+mn-cs"/>
      </a:defRPr>
    </a:lvl2pPr>
    <a:lvl3pPr marL="914400" algn="l" rtl="0" fontAlgn="base">
      <a:spcBef>
        <a:spcPct val="20000"/>
      </a:spcBef>
      <a:spcAft>
        <a:spcPct val="0"/>
      </a:spcAft>
      <a:buClr>
        <a:schemeClr val="accent2"/>
      </a:buClr>
      <a:buFont typeface="Wingdings" pitchFamily="2" charset="2"/>
      <a:buChar char="w"/>
      <a:defRPr sz="3200" kern="1200">
        <a:solidFill>
          <a:schemeClr val="tx1"/>
        </a:solidFill>
        <a:latin typeface="Arial" charset="0"/>
        <a:ea typeface="+mn-ea"/>
        <a:cs typeface="+mn-cs"/>
      </a:defRPr>
    </a:lvl3pPr>
    <a:lvl4pPr marL="1371600" algn="l" rtl="0" fontAlgn="base">
      <a:spcBef>
        <a:spcPct val="20000"/>
      </a:spcBef>
      <a:spcAft>
        <a:spcPct val="0"/>
      </a:spcAft>
      <a:buClr>
        <a:schemeClr val="accent2"/>
      </a:buClr>
      <a:buFont typeface="Wingdings" pitchFamily="2" charset="2"/>
      <a:buChar char="w"/>
      <a:defRPr sz="3200" kern="1200">
        <a:solidFill>
          <a:schemeClr val="tx1"/>
        </a:solidFill>
        <a:latin typeface="Arial" charset="0"/>
        <a:ea typeface="+mn-ea"/>
        <a:cs typeface="+mn-cs"/>
      </a:defRPr>
    </a:lvl4pPr>
    <a:lvl5pPr marL="1828800" algn="l" rtl="0" fontAlgn="base">
      <a:spcBef>
        <a:spcPct val="20000"/>
      </a:spcBef>
      <a:spcAft>
        <a:spcPct val="0"/>
      </a:spcAft>
      <a:buClr>
        <a:schemeClr val="accent2"/>
      </a:buClr>
      <a:buFont typeface="Wingdings" pitchFamily="2" charset="2"/>
      <a:buChar char="w"/>
      <a:defRPr sz="3200" kern="1200">
        <a:solidFill>
          <a:schemeClr val="tx1"/>
        </a:solidFill>
        <a:latin typeface="Arial" charset="0"/>
        <a:ea typeface="+mn-ea"/>
        <a:cs typeface="+mn-cs"/>
      </a:defRPr>
    </a:lvl5pPr>
    <a:lvl6pPr marL="2286000" algn="l" defTabSz="914400" rtl="0" eaLnBrk="1" latinLnBrk="0" hangingPunct="1">
      <a:defRPr sz="3200" kern="1200">
        <a:solidFill>
          <a:schemeClr val="tx1"/>
        </a:solidFill>
        <a:latin typeface="Arial" charset="0"/>
        <a:ea typeface="+mn-ea"/>
        <a:cs typeface="+mn-cs"/>
      </a:defRPr>
    </a:lvl6pPr>
    <a:lvl7pPr marL="2743200" algn="l" defTabSz="914400" rtl="0" eaLnBrk="1" latinLnBrk="0" hangingPunct="1">
      <a:defRPr sz="3200" kern="1200">
        <a:solidFill>
          <a:schemeClr val="tx1"/>
        </a:solidFill>
        <a:latin typeface="Arial" charset="0"/>
        <a:ea typeface="+mn-ea"/>
        <a:cs typeface="+mn-cs"/>
      </a:defRPr>
    </a:lvl7pPr>
    <a:lvl8pPr marL="3200400" algn="l" defTabSz="914400" rtl="0" eaLnBrk="1" latinLnBrk="0" hangingPunct="1">
      <a:defRPr sz="3200" kern="1200">
        <a:solidFill>
          <a:schemeClr val="tx1"/>
        </a:solidFill>
        <a:latin typeface="Arial" charset="0"/>
        <a:ea typeface="+mn-ea"/>
        <a:cs typeface="+mn-cs"/>
      </a:defRPr>
    </a:lvl8pPr>
    <a:lvl9pPr marL="3657600" algn="l" defTabSz="914400" rtl="0" eaLnBrk="1" latinLnBrk="0" hangingPunct="1">
      <a:defRPr sz="32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FF66"/>
    <a:srgbClr val="000000"/>
    <a:srgbClr val="003366"/>
    <a:srgbClr val="FFFFFF"/>
    <a:srgbClr val="CCCC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87060" autoAdjust="0"/>
  </p:normalViewPr>
  <p:slideViewPr>
    <p:cSldViewPr>
      <p:cViewPr varScale="1">
        <p:scale>
          <a:sx n="92" d="100"/>
          <a:sy n="92" d="100"/>
        </p:scale>
        <p:origin x="-53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98" d="100"/>
          <a:sy n="98" d="100"/>
        </p:scale>
        <p:origin x="-108" y="-330"/>
      </p:cViewPr>
      <p:guideLst>
        <p:guide orient="horz" pos="2101"/>
        <p:guide pos="3127"/>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4302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FontTx/>
              <a:buNone/>
              <a:defRPr sz="1200">
                <a:latin typeface="Times New Roman" pitchFamily="18" charset="0"/>
              </a:defRPr>
            </a:lvl1pPr>
          </a:lstStyle>
          <a:p>
            <a:pPr>
              <a:defRPr/>
            </a:pPr>
            <a:endParaRPr lang="en-US"/>
          </a:p>
        </p:txBody>
      </p:sp>
      <p:sp>
        <p:nvSpPr>
          <p:cNvPr id="38915" name="Rectangle 3"/>
          <p:cNvSpPr>
            <a:spLocks noGrp="1" noChangeArrowheads="1"/>
          </p:cNvSpPr>
          <p:nvPr>
            <p:ph type="dt" sz="quarter" idx="1"/>
          </p:nvPr>
        </p:nvSpPr>
        <p:spPr bwMode="auto">
          <a:xfrm>
            <a:off x="5624513" y="0"/>
            <a:ext cx="4302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FontTx/>
              <a:buNone/>
              <a:defRPr sz="1200">
                <a:latin typeface="Times New Roman" pitchFamily="18" charset="0"/>
              </a:defRPr>
            </a:lvl1pPr>
          </a:lstStyle>
          <a:p>
            <a:pPr>
              <a:defRPr/>
            </a:pPr>
            <a:endParaRPr lang="en-US"/>
          </a:p>
        </p:txBody>
      </p:sp>
      <p:sp>
        <p:nvSpPr>
          <p:cNvPr id="38916" name="Rectangle 4"/>
          <p:cNvSpPr>
            <a:spLocks noGrp="1" noChangeArrowheads="1"/>
          </p:cNvSpPr>
          <p:nvPr>
            <p:ph type="ftr" sz="quarter" idx="2"/>
          </p:nvPr>
        </p:nvSpPr>
        <p:spPr bwMode="auto">
          <a:xfrm>
            <a:off x="0" y="6335713"/>
            <a:ext cx="4302125" cy="333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FontTx/>
              <a:buNone/>
              <a:defRPr sz="1200">
                <a:latin typeface="Times New Roman" pitchFamily="18" charset="0"/>
              </a:defRPr>
            </a:lvl1pPr>
          </a:lstStyle>
          <a:p>
            <a:pPr>
              <a:defRPr/>
            </a:pPr>
            <a:endParaRPr lang="en-US"/>
          </a:p>
        </p:txBody>
      </p:sp>
      <p:sp>
        <p:nvSpPr>
          <p:cNvPr id="38917" name="Rectangle 5"/>
          <p:cNvSpPr>
            <a:spLocks noGrp="1" noChangeArrowheads="1"/>
          </p:cNvSpPr>
          <p:nvPr>
            <p:ph type="sldNum" sz="quarter" idx="3"/>
          </p:nvPr>
        </p:nvSpPr>
        <p:spPr bwMode="auto">
          <a:xfrm>
            <a:off x="5624513" y="6335713"/>
            <a:ext cx="4302125" cy="333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1200">
                <a:latin typeface="Times New Roman" pitchFamily="18" charset="0"/>
              </a:defRPr>
            </a:lvl1pPr>
          </a:lstStyle>
          <a:p>
            <a:pPr>
              <a:defRPr/>
            </a:pPr>
            <a:fld id="{21A810CB-A64A-4969-9E0D-455F455A06B4}"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1026"/>
          <p:cNvSpPr>
            <a:spLocks noGrp="1" noChangeArrowheads="1"/>
          </p:cNvSpPr>
          <p:nvPr>
            <p:ph type="hdr" sz="quarter"/>
          </p:nvPr>
        </p:nvSpPr>
        <p:spPr bwMode="auto">
          <a:xfrm>
            <a:off x="0" y="0"/>
            <a:ext cx="4302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FontTx/>
              <a:buNone/>
              <a:defRPr sz="1200">
                <a:latin typeface="Times New Roman" pitchFamily="18" charset="0"/>
              </a:defRPr>
            </a:lvl1pPr>
          </a:lstStyle>
          <a:p>
            <a:pPr>
              <a:defRPr/>
            </a:pPr>
            <a:endParaRPr lang="en-US"/>
          </a:p>
        </p:txBody>
      </p:sp>
      <p:sp>
        <p:nvSpPr>
          <p:cNvPr id="34819" name="Rectangle 1027"/>
          <p:cNvSpPr>
            <a:spLocks noGrp="1" noChangeArrowheads="1"/>
          </p:cNvSpPr>
          <p:nvPr>
            <p:ph type="dt" idx="1"/>
          </p:nvPr>
        </p:nvSpPr>
        <p:spPr bwMode="auto">
          <a:xfrm>
            <a:off x="5624513" y="0"/>
            <a:ext cx="430212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FontTx/>
              <a:buNone/>
              <a:defRPr sz="1200">
                <a:latin typeface="Times New Roman" pitchFamily="18" charset="0"/>
              </a:defRPr>
            </a:lvl1pPr>
          </a:lstStyle>
          <a:p>
            <a:pPr>
              <a:defRPr/>
            </a:pPr>
            <a:endParaRPr lang="en-US"/>
          </a:p>
        </p:txBody>
      </p:sp>
      <p:sp>
        <p:nvSpPr>
          <p:cNvPr id="23556" name="Rectangle 1028"/>
          <p:cNvSpPr>
            <a:spLocks noGrp="1" noRot="1" noChangeAspect="1" noChangeArrowheads="1" noTextEdit="1"/>
          </p:cNvSpPr>
          <p:nvPr>
            <p:ph type="sldImg" idx="2"/>
          </p:nvPr>
        </p:nvSpPr>
        <p:spPr bwMode="auto">
          <a:xfrm>
            <a:off x="3295650" y="500063"/>
            <a:ext cx="3333750" cy="2500312"/>
          </a:xfrm>
          <a:prstGeom prst="rect">
            <a:avLst/>
          </a:prstGeom>
          <a:noFill/>
          <a:ln w="9525">
            <a:solidFill>
              <a:srgbClr val="000000"/>
            </a:solidFill>
            <a:miter lim="800000"/>
            <a:headEnd/>
            <a:tailEnd/>
          </a:ln>
        </p:spPr>
      </p:sp>
      <p:sp>
        <p:nvSpPr>
          <p:cNvPr id="34821" name="Rectangle 1029"/>
          <p:cNvSpPr>
            <a:spLocks noGrp="1" noChangeArrowheads="1"/>
          </p:cNvSpPr>
          <p:nvPr>
            <p:ph type="body" sz="quarter" idx="3"/>
          </p:nvPr>
        </p:nvSpPr>
        <p:spPr bwMode="auto">
          <a:xfrm>
            <a:off x="1323975" y="3167063"/>
            <a:ext cx="7278688" cy="30019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4822" name="Rectangle 1030"/>
          <p:cNvSpPr>
            <a:spLocks noGrp="1" noChangeArrowheads="1"/>
          </p:cNvSpPr>
          <p:nvPr>
            <p:ph type="ftr" sz="quarter" idx="4"/>
          </p:nvPr>
        </p:nvSpPr>
        <p:spPr bwMode="auto">
          <a:xfrm>
            <a:off x="0" y="6335713"/>
            <a:ext cx="4302125" cy="333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FontTx/>
              <a:buNone/>
              <a:defRPr sz="1200">
                <a:latin typeface="Times New Roman" pitchFamily="18" charset="0"/>
              </a:defRPr>
            </a:lvl1pPr>
          </a:lstStyle>
          <a:p>
            <a:pPr>
              <a:defRPr/>
            </a:pPr>
            <a:endParaRPr lang="en-US"/>
          </a:p>
        </p:txBody>
      </p:sp>
      <p:sp>
        <p:nvSpPr>
          <p:cNvPr id="34823" name="Rectangle 1031"/>
          <p:cNvSpPr>
            <a:spLocks noGrp="1" noChangeArrowheads="1"/>
          </p:cNvSpPr>
          <p:nvPr>
            <p:ph type="sldNum" sz="quarter" idx="5"/>
          </p:nvPr>
        </p:nvSpPr>
        <p:spPr bwMode="auto">
          <a:xfrm>
            <a:off x="5624513" y="6335713"/>
            <a:ext cx="4302125" cy="333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1200">
                <a:latin typeface="Times New Roman" pitchFamily="18" charset="0"/>
              </a:defRPr>
            </a:lvl1pPr>
          </a:lstStyle>
          <a:p>
            <a:pPr>
              <a:defRPr/>
            </a:pPr>
            <a:fld id="{98D5D189-6CFC-4552-BB73-9CF45340A2F7}"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031"/>
          <p:cNvSpPr>
            <a:spLocks noGrp="1" noChangeArrowheads="1"/>
          </p:cNvSpPr>
          <p:nvPr>
            <p:ph type="sldNum" sz="quarter" idx="5"/>
          </p:nvPr>
        </p:nvSpPr>
        <p:spPr>
          <a:noFill/>
        </p:spPr>
        <p:txBody>
          <a:bodyPr/>
          <a:lstStyle/>
          <a:p>
            <a:fld id="{73250E8A-5FAF-40AC-9E3D-DC5D16899DF1}" type="slidenum">
              <a:rPr lang="en-US" smtClean="0"/>
              <a:pPr/>
              <a:t>1</a:t>
            </a:fld>
            <a:endParaRPr lang="en-US"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xfrm>
            <a:off x="992188" y="3167063"/>
            <a:ext cx="7942262" cy="3001962"/>
          </a:xfrm>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p:spPr>
        <p:txBody>
          <a:bodyPr/>
          <a:lstStyle/>
          <a:p>
            <a:r>
              <a:rPr lang="en-US" smtClean="0"/>
              <a:t>Teacher – US vs CR (research and personal experience), Angular and kazimirovski</a:t>
            </a:r>
          </a:p>
          <a:p>
            <a:r>
              <a:rPr lang="en-US" smtClean="0"/>
              <a:t>Course description: real estate economics (Shilling)+ USA as a benchmark (japan and us book)+ CEE (Lux)</a:t>
            </a:r>
          </a:p>
        </p:txBody>
      </p:sp>
      <p:sp>
        <p:nvSpPr>
          <p:cNvPr id="25604" name="Slide Number Placeholder 3"/>
          <p:cNvSpPr>
            <a:spLocks noGrp="1"/>
          </p:cNvSpPr>
          <p:nvPr>
            <p:ph type="sldNum" sz="quarter" idx="5"/>
          </p:nvPr>
        </p:nvSpPr>
        <p:spPr>
          <a:noFill/>
        </p:spPr>
        <p:txBody>
          <a:bodyPr/>
          <a:lstStyle/>
          <a:p>
            <a:fld id="{47D2B08D-B575-495F-AC78-A92F426A4A52}" type="slidenum">
              <a:rPr lang="en-US" smtClean="0"/>
              <a:pPr/>
              <a:t>3</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r>
              <a:rPr lang="en-US" smtClean="0"/>
              <a:t>Fannie Mae= Federal National Mortgage Association</a:t>
            </a:r>
          </a:p>
          <a:p>
            <a:r>
              <a:rPr lang="en-US" smtClean="0"/>
              <a:t>Thrifts – tax provisions – ability to compute loan loss reserves that far exceeded a reasonable provision for normal losses, as long  as trifts invested a large fraction of their assets in house related loans or liquid assets =&gt; this reduced the tax liability.</a:t>
            </a:r>
          </a:p>
        </p:txBody>
      </p:sp>
      <p:sp>
        <p:nvSpPr>
          <p:cNvPr id="30724" name="Slide Number Placeholder 3"/>
          <p:cNvSpPr>
            <a:spLocks noGrp="1"/>
          </p:cNvSpPr>
          <p:nvPr>
            <p:ph type="sldNum" sz="quarter" idx="5"/>
          </p:nvPr>
        </p:nvSpPr>
        <p:spPr>
          <a:noFill/>
        </p:spPr>
        <p:txBody>
          <a:bodyPr/>
          <a:lstStyle/>
          <a:p>
            <a:fld id="{DCB81609-080E-4F5C-86D4-1ABB861BCC0D}" type="slidenum">
              <a:rPr lang="en-US" smtClean="0"/>
              <a:pPr/>
              <a:t>15</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325"/>
          <p:cNvGrpSpPr>
            <a:grpSpLocks/>
          </p:cNvGrpSpPr>
          <p:nvPr/>
        </p:nvGrpSpPr>
        <p:grpSpPr bwMode="auto">
          <a:xfrm>
            <a:off x="0" y="68263"/>
            <a:ext cx="8678863" cy="6713537"/>
            <a:chOff x="0" y="43"/>
            <a:chExt cx="5467" cy="4229"/>
          </a:xfrm>
        </p:grpSpPr>
        <p:sp>
          <p:nvSpPr>
            <p:cNvPr id="5" name="Rectangle 217"/>
            <p:cNvSpPr>
              <a:spLocks noChangeArrowheads="1"/>
            </p:cNvSpPr>
            <p:nvPr userDrawn="1"/>
          </p:nvSpPr>
          <p:spPr bwMode="auto">
            <a:xfrm>
              <a:off x="692" y="494"/>
              <a:ext cx="4775" cy="936"/>
            </a:xfrm>
            <a:prstGeom prst="rect">
              <a:avLst/>
            </a:prstGeom>
            <a:solidFill>
              <a:schemeClr val="accent1"/>
            </a:solidFill>
            <a:ln w="9525">
              <a:noFill/>
              <a:miter lim="800000"/>
              <a:headEnd/>
              <a:tailEnd/>
            </a:ln>
            <a:effectLst/>
          </p:spPr>
          <p:txBody>
            <a:bodyPr wrap="none" anchor="ctr"/>
            <a:lstStyle/>
            <a:p>
              <a:pPr>
                <a:defRPr/>
              </a:pPr>
              <a:endParaRPr lang="en-US"/>
            </a:p>
          </p:txBody>
        </p:sp>
        <p:grpSp>
          <p:nvGrpSpPr>
            <p:cNvPr id="6" name="Group 324"/>
            <p:cNvGrpSpPr>
              <a:grpSpLocks/>
            </p:cNvGrpSpPr>
            <p:nvPr userDrawn="1"/>
          </p:nvGrpSpPr>
          <p:grpSpPr bwMode="auto">
            <a:xfrm>
              <a:off x="0" y="43"/>
              <a:ext cx="624" cy="4229"/>
              <a:chOff x="0" y="43"/>
              <a:chExt cx="624" cy="4229"/>
            </a:xfrm>
          </p:grpSpPr>
          <p:sp>
            <p:nvSpPr>
              <p:cNvPr id="7" name="Line 224"/>
              <p:cNvSpPr>
                <a:spLocks noChangeShapeType="1"/>
              </p:cNvSpPr>
              <p:nvPr userDrawn="1"/>
            </p:nvSpPr>
            <p:spPr bwMode="auto">
              <a:xfrm>
                <a:off x="0" y="4203"/>
                <a:ext cx="624" cy="0"/>
              </a:xfrm>
              <a:prstGeom prst="line">
                <a:avLst/>
              </a:prstGeom>
              <a:noFill/>
              <a:ln w="9525">
                <a:solidFill>
                  <a:schemeClr val="bg2"/>
                </a:solidFill>
                <a:round/>
                <a:headEnd/>
                <a:tailEnd/>
              </a:ln>
              <a:effectLst/>
            </p:spPr>
            <p:txBody>
              <a:bodyPr wrap="none" anchor="ctr"/>
              <a:lstStyle/>
              <a:p>
                <a:pPr>
                  <a:defRPr/>
                </a:pPr>
                <a:endParaRPr lang="en-US"/>
              </a:p>
            </p:txBody>
          </p:sp>
          <p:sp>
            <p:nvSpPr>
              <p:cNvPr id="8" name="Line 225"/>
              <p:cNvSpPr>
                <a:spLocks noChangeShapeType="1"/>
              </p:cNvSpPr>
              <p:nvPr userDrawn="1"/>
            </p:nvSpPr>
            <p:spPr bwMode="auto">
              <a:xfrm>
                <a:off x="0" y="4239"/>
                <a:ext cx="624" cy="0"/>
              </a:xfrm>
              <a:prstGeom prst="line">
                <a:avLst/>
              </a:prstGeom>
              <a:noFill/>
              <a:ln w="38100">
                <a:solidFill>
                  <a:schemeClr val="bg2"/>
                </a:solidFill>
                <a:round/>
                <a:headEnd/>
                <a:tailEnd/>
              </a:ln>
              <a:effectLst/>
            </p:spPr>
            <p:txBody>
              <a:bodyPr wrap="none" anchor="ctr"/>
              <a:lstStyle/>
              <a:p>
                <a:pPr>
                  <a:defRPr/>
                </a:pPr>
                <a:endParaRPr lang="en-US"/>
              </a:p>
            </p:txBody>
          </p:sp>
          <p:sp>
            <p:nvSpPr>
              <p:cNvPr id="9" name="Line 226"/>
              <p:cNvSpPr>
                <a:spLocks noChangeShapeType="1"/>
              </p:cNvSpPr>
              <p:nvPr userDrawn="1"/>
            </p:nvSpPr>
            <p:spPr bwMode="auto">
              <a:xfrm>
                <a:off x="0" y="4272"/>
                <a:ext cx="624" cy="0"/>
              </a:xfrm>
              <a:prstGeom prst="line">
                <a:avLst/>
              </a:prstGeom>
              <a:noFill/>
              <a:ln w="19050">
                <a:solidFill>
                  <a:schemeClr val="bg2"/>
                </a:solidFill>
                <a:round/>
                <a:headEnd/>
                <a:tailEnd/>
              </a:ln>
              <a:effectLst/>
            </p:spPr>
            <p:txBody>
              <a:bodyPr wrap="none" anchor="ctr"/>
              <a:lstStyle/>
              <a:p>
                <a:pPr>
                  <a:defRPr/>
                </a:pPr>
                <a:endParaRPr lang="en-US"/>
              </a:p>
            </p:txBody>
          </p:sp>
          <p:sp>
            <p:nvSpPr>
              <p:cNvPr id="10" name="Line 227"/>
              <p:cNvSpPr>
                <a:spLocks noChangeShapeType="1"/>
              </p:cNvSpPr>
              <p:nvPr userDrawn="1"/>
            </p:nvSpPr>
            <p:spPr bwMode="auto">
              <a:xfrm>
                <a:off x="0" y="4113"/>
                <a:ext cx="624" cy="0"/>
              </a:xfrm>
              <a:prstGeom prst="line">
                <a:avLst/>
              </a:prstGeom>
              <a:noFill/>
              <a:ln w="28575">
                <a:solidFill>
                  <a:schemeClr val="bg2"/>
                </a:solidFill>
                <a:round/>
                <a:headEnd/>
                <a:tailEnd/>
              </a:ln>
              <a:effectLst/>
            </p:spPr>
            <p:txBody>
              <a:bodyPr wrap="none" anchor="ctr"/>
              <a:lstStyle/>
              <a:p>
                <a:pPr>
                  <a:defRPr/>
                </a:pPr>
                <a:endParaRPr lang="en-US"/>
              </a:p>
            </p:txBody>
          </p:sp>
          <p:sp>
            <p:nvSpPr>
              <p:cNvPr id="11" name="Line 228"/>
              <p:cNvSpPr>
                <a:spLocks noChangeShapeType="1"/>
              </p:cNvSpPr>
              <p:nvPr userDrawn="1"/>
            </p:nvSpPr>
            <p:spPr bwMode="auto">
              <a:xfrm>
                <a:off x="0" y="4065"/>
                <a:ext cx="624" cy="0"/>
              </a:xfrm>
              <a:prstGeom prst="line">
                <a:avLst/>
              </a:prstGeom>
              <a:noFill/>
              <a:ln w="12700">
                <a:solidFill>
                  <a:schemeClr val="bg2"/>
                </a:solidFill>
                <a:round/>
                <a:headEnd/>
                <a:tailEnd/>
              </a:ln>
              <a:effectLst/>
            </p:spPr>
            <p:txBody>
              <a:bodyPr wrap="none" anchor="ctr"/>
              <a:lstStyle/>
              <a:p>
                <a:pPr>
                  <a:defRPr/>
                </a:pPr>
                <a:endParaRPr lang="en-US"/>
              </a:p>
            </p:txBody>
          </p:sp>
          <p:sp>
            <p:nvSpPr>
              <p:cNvPr id="12" name="Line 229"/>
              <p:cNvSpPr>
                <a:spLocks noChangeShapeType="1"/>
              </p:cNvSpPr>
              <p:nvPr userDrawn="1"/>
            </p:nvSpPr>
            <p:spPr bwMode="auto">
              <a:xfrm>
                <a:off x="0" y="4158"/>
                <a:ext cx="624" cy="0"/>
              </a:xfrm>
              <a:prstGeom prst="line">
                <a:avLst/>
              </a:prstGeom>
              <a:noFill/>
              <a:ln w="19050">
                <a:solidFill>
                  <a:schemeClr val="bg2"/>
                </a:solidFill>
                <a:round/>
                <a:headEnd/>
                <a:tailEnd/>
              </a:ln>
              <a:effectLst/>
            </p:spPr>
            <p:txBody>
              <a:bodyPr wrap="none" anchor="ctr"/>
              <a:lstStyle/>
              <a:p>
                <a:pPr>
                  <a:defRPr/>
                </a:pPr>
                <a:endParaRPr lang="en-US"/>
              </a:p>
            </p:txBody>
          </p:sp>
          <p:sp>
            <p:nvSpPr>
              <p:cNvPr id="13" name="Line 230"/>
              <p:cNvSpPr>
                <a:spLocks noChangeShapeType="1"/>
              </p:cNvSpPr>
              <p:nvPr userDrawn="1"/>
            </p:nvSpPr>
            <p:spPr bwMode="auto">
              <a:xfrm>
                <a:off x="0" y="3666"/>
                <a:ext cx="624" cy="0"/>
              </a:xfrm>
              <a:prstGeom prst="line">
                <a:avLst/>
              </a:prstGeom>
              <a:noFill/>
              <a:ln w="9525">
                <a:solidFill>
                  <a:schemeClr val="bg2"/>
                </a:solidFill>
                <a:round/>
                <a:headEnd/>
                <a:tailEnd/>
              </a:ln>
              <a:effectLst/>
            </p:spPr>
            <p:txBody>
              <a:bodyPr wrap="none" anchor="ctr"/>
              <a:lstStyle/>
              <a:p>
                <a:pPr>
                  <a:defRPr/>
                </a:pPr>
                <a:endParaRPr lang="en-US"/>
              </a:p>
            </p:txBody>
          </p:sp>
          <p:sp>
            <p:nvSpPr>
              <p:cNvPr id="14" name="Line 231"/>
              <p:cNvSpPr>
                <a:spLocks noChangeShapeType="1"/>
              </p:cNvSpPr>
              <p:nvPr userDrawn="1"/>
            </p:nvSpPr>
            <p:spPr bwMode="auto">
              <a:xfrm>
                <a:off x="0" y="3639"/>
                <a:ext cx="624" cy="0"/>
              </a:xfrm>
              <a:prstGeom prst="line">
                <a:avLst/>
              </a:prstGeom>
              <a:noFill/>
              <a:ln w="38100">
                <a:solidFill>
                  <a:schemeClr val="bg2"/>
                </a:solidFill>
                <a:round/>
                <a:headEnd/>
                <a:tailEnd/>
              </a:ln>
              <a:effectLst/>
            </p:spPr>
            <p:txBody>
              <a:bodyPr wrap="none" anchor="ctr"/>
              <a:lstStyle/>
              <a:p>
                <a:pPr>
                  <a:defRPr/>
                </a:pPr>
                <a:endParaRPr lang="en-US"/>
              </a:p>
            </p:txBody>
          </p:sp>
          <p:sp>
            <p:nvSpPr>
              <p:cNvPr id="15" name="Line 232"/>
              <p:cNvSpPr>
                <a:spLocks noChangeShapeType="1"/>
              </p:cNvSpPr>
              <p:nvPr userDrawn="1"/>
            </p:nvSpPr>
            <p:spPr bwMode="auto">
              <a:xfrm>
                <a:off x="0" y="4020"/>
                <a:ext cx="624" cy="0"/>
              </a:xfrm>
              <a:prstGeom prst="line">
                <a:avLst/>
              </a:prstGeom>
              <a:noFill/>
              <a:ln w="19050">
                <a:solidFill>
                  <a:schemeClr val="bg2"/>
                </a:solidFill>
                <a:round/>
                <a:headEnd/>
                <a:tailEnd/>
              </a:ln>
              <a:effectLst/>
            </p:spPr>
            <p:txBody>
              <a:bodyPr wrap="none" anchor="ctr"/>
              <a:lstStyle/>
              <a:p>
                <a:pPr>
                  <a:defRPr/>
                </a:pPr>
                <a:endParaRPr lang="en-US"/>
              </a:p>
            </p:txBody>
          </p:sp>
          <p:sp>
            <p:nvSpPr>
              <p:cNvPr id="16" name="Line 233"/>
              <p:cNvSpPr>
                <a:spLocks noChangeShapeType="1"/>
              </p:cNvSpPr>
              <p:nvPr userDrawn="1"/>
            </p:nvSpPr>
            <p:spPr bwMode="auto">
              <a:xfrm>
                <a:off x="0" y="3894"/>
                <a:ext cx="624" cy="0"/>
              </a:xfrm>
              <a:prstGeom prst="line">
                <a:avLst/>
              </a:prstGeom>
              <a:noFill/>
              <a:ln w="28575">
                <a:solidFill>
                  <a:schemeClr val="bg2"/>
                </a:solidFill>
                <a:round/>
                <a:headEnd/>
                <a:tailEnd/>
              </a:ln>
              <a:effectLst/>
            </p:spPr>
            <p:txBody>
              <a:bodyPr wrap="none" anchor="ctr"/>
              <a:lstStyle/>
              <a:p>
                <a:pPr>
                  <a:defRPr/>
                </a:pPr>
                <a:endParaRPr lang="en-US"/>
              </a:p>
            </p:txBody>
          </p:sp>
          <p:sp>
            <p:nvSpPr>
              <p:cNvPr id="17" name="Line 234"/>
              <p:cNvSpPr>
                <a:spLocks noChangeShapeType="1"/>
              </p:cNvSpPr>
              <p:nvPr userDrawn="1"/>
            </p:nvSpPr>
            <p:spPr bwMode="auto">
              <a:xfrm>
                <a:off x="0" y="3813"/>
                <a:ext cx="624" cy="0"/>
              </a:xfrm>
              <a:prstGeom prst="line">
                <a:avLst/>
              </a:prstGeom>
              <a:noFill/>
              <a:ln w="12700">
                <a:solidFill>
                  <a:schemeClr val="bg2"/>
                </a:solidFill>
                <a:round/>
                <a:headEnd/>
                <a:tailEnd/>
              </a:ln>
              <a:effectLst/>
            </p:spPr>
            <p:txBody>
              <a:bodyPr wrap="none" anchor="ctr"/>
              <a:lstStyle/>
              <a:p>
                <a:pPr>
                  <a:defRPr/>
                </a:pPr>
                <a:endParaRPr lang="en-US"/>
              </a:p>
            </p:txBody>
          </p:sp>
          <p:sp>
            <p:nvSpPr>
              <p:cNvPr id="18" name="Line 235"/>
              <p:cNvSpPr>
                <a:spLocks noChangeShapeType="1"/>
              </p:cNvSpPr>
              <p:nvPr userDrawn="1"/>
            </p:nvSpPr>
            <p:spPr bwMode="auto">
              <a:xfrm>
                <a:off x="0" y="3999"/>
                <a:ext cx="624" cy="0"/>
              </a:xfrm>
              <a:prstGeom prst="line">
                <a:avLst/>
              </a:prstGeom>
              <a:noFill/>
              <a:ln w="9525">
                <a:solidFill>
                  <a:schemeClr val="bg2"/>
                </a:solidFill>
                <a:round/>
                <a:headEnd/>
                <a:tailEnd/>
              </a:ln>
              <a:effectLst/>
            </p:spPr>
            <p:txBody>
              <a:bodyPr wrap="none" anchor="ctr"/>
              <a:lstStyle/>
              <a:p>
                <a:pPr>
                  <a:defRPr/>
                </a:pPr>
                <a:endParaRPr lang="en-US"/>
              </a:p>
            </p:txBody>
          </p:sp>
          <p:sp>
            <p:nvSpPr>
              <p:cNvPr id="19" name="Line 236"/>
              <p:cNvSpPr>
                <a:spLocks noChangeShapeType="1"/>
              </p:cNvSpPr>
              <p:nvPr userDrawn="1"/>
            </p:nvSpPr>
            <p:spPr bwMode="auto">
              <a:xfrm>
                <a:off x="0" y="3687"/>
                <a:ext cx="624" cy="0"/>
              </a:xfrm>
              <a:prstGeom prst="line">
                <a:avLst/>
              </a:prstGeom>
              <a:noFill/>
              <a:ln w="12700">
                <a:solidFill>
                  <a:schemeClr val="bg2"/>
                </a:solidFill>
                <a:round/>
                <a:headEnd/>
                <a:tailEnd/>
              </a:ln>
              <a:effectLst/>
            </p:spPr>
            <p:txBody>
              <a:bodyPr wrap="none" anchor="ctr"/>
              <a:lstStyle/>
              <a:p>
                <a:pPr>
                  <a:defRPr/>
                </a:pPr>
                <a:endParaRPr lang="en-US"/>
              </a:p>
            </p:txBody>
          </p:sp>
          <p:sp>
            <p:nvSpPr>
              <p:cNvPr id="20" name="Line 237"/>
              <p:cNvSpPr>
                <a:spLocks noChangeShapeType="1"/>
              </p:cNvSpPr>
              <p:nvPr userDrawn="1"/>
            </p:nvSpPr>
            <p:spPr bwMode="auto">
              <a:xfrm>
                <a:off x="0" y="3741"/>
                <a:ext cx="624" cy="0"/>
              </a:xfrm>
              <a:prstGeom prst="line">
                <a:avLst/>
              </a:prstGeom>
              <a:noFill/>
              <a:ln w="12700">
                <a:solidFill>
                  <a:schemeClr val="bg2"/>
                </a:solidFill>
                <a:round/>
                <a:headEnd/>
                <a:tailEnd/>
              </a:ln>
              <a:effectLst/>
            </p:spPr>
            <p:txBody>
              <a:bodyPr wrap="none" anchor="ctr"/>
              <a:lstStyle/>
              <a:p>
                <a:pPr>
                  <a:defRPr/>
                </a:pPr>
                <a:endParaRPr lang="en-US"/>
              </a:p>
            </p:txBody>
          </p:sp>
          <p:sp>
            <p:nvSpPr>
              <p:cNvPr id="21" name="Line 238"/>
              <p:cNvSpPr>
                <a:spLocks noChangeShapeType="1"/>
              </p:cNvSpPr>
              <p:nvPr userDrawn="1"/>
            </p:nvSpPr>
            <p:spPr bwMode="auto">
              <a:xfrm>
                <a:off x="0" y="3939"/>
                <a:ext cx="624" cy="0"/>
              </a:xfrm>
              <a:prstGeom prst="line">
                <a:avLst/>
              </a:prstGeom>
              <a:noFill/>
              <a:ln w="19050">
                <a:solidFill>
                  <a:schemeClr val="bg2"/>
                </a:solidFill>
                <a:round/>
                <a:headEnd/>
                <a:tailEnd/>
              </a:ln>
              <a:effectLst/>
            </p:spPr>
            <p:txBody>
              <a:bodyPr wrap="none" anchor="ctr"/>
              <a:lstStyle/>
              <a:p>
                <a:pPr>
                  <a:defRPr/>
                </a:pPr>
                <a:endParaRPr lang="en-US"/>
              </a:p>
            </p:txBody>
          </p:sp>
          <p:sp>
            <p:nvSpPr>
              <p:cNvPr id="22" name="Line 239"/>
              <p:cNvSpPr>
                <a:spLocks noChangeShapeType="1"/>
              </p:cNvSpPr>
              <p:nvPr userDrawn="1"/>
            </p:nvSpPr>
            <p:spPr bwMode="auto">
              <a:xfrm>
                <a:off x="0" y="3918"/>
                <a:ext cx="624" cy="0"/>
              </a:xfrm>
              <a:prstGeom prst="line">
                <a:avLst/>
              </a:prstGeom>
              <a:noFill/>
              <a:ln w="9525">
                <a:solidFill>
                  <a:schemeClr val="bg2"/>
                </a:solidFill>
                <a:round/>
                <a:headEnd/>
                <a:tailEnd/>
              </a:ln>
              <a:effectLst/>
            </p:spPr>
            <p:txBody>
              <a:bodyPr wrap="none" anchor="ctr"/>
              <a:lstStyle/>
              <a:p>
                <a:pPr>
                  <a:defRPr/>
                </a:pPr>
                <a:endParaRPr lang="en-US"/>
              </a:p>
            </p:txBody>
          </p:sp>
          <p:sp>
            <p:nvSpPr>
              <p:cNvPr id="23" name="Line 240"/>
              <p:cNvSpPr>
                <a:spLocks noChangeShapeType="1"/>
              </p:cNvSpPr>
              <p:nvPr userDrawn="1"/>
            </p:nvSpPr>
            <p:spPr bwMode="auto">
              <a:xfrm>
                <a:off x="0" y="3510"/>
                <a:ext cx="624" cy="0"/>
              </a:xfrm>
              <a:prstGeom prst="line">
                <a:avLst/>
              </a:prstGeom>
              <a:noFill/>
              <a:ln w="9525">
                <a:solidFill>
                  <a:schemeClr val="bg2"/>
                </a:solidFill>
                <a:round/>
                <a:headEnd/>
                <a:tailEnd/>
              </a:ln>
              <a:effectLst/>
            </p:spPr>
            <p:txBody>
              <a:bodyPr wrap="none" anchor="ctr"/>
              <a:lstStyle/>
              <a:p>
                <a:pPr>
                  <a:defRPr/>
                </a:pPr>
                <a:endParaRPr lang="en-US"/>
              </a:p>
            </p:txBody>
          </p:sp>
          <p:sp>
            <p:nvSpPr>
              <p:cNvPr id="24" name="Line 241"/>
              <p:cNvSpPr>
                <a:spLocks noChangeShapeType="1"/>
              </p:cNvSpPr>
              <p:nvPr userDrawn="1"/>
            </p:nvSpPr>
            <p:spPr bwMode="auto">
              <a:xfrm>
                <a:off x="0" y="3546"/>
                <a:ext cx="624" cy="0"/>
              </a:xfrm>
              <a:prstGeom prst="line">
                <a:avLst/>
              </a:prstGeom>
              <a:noFill/>
              <a:ln w="38100">
                <a:solidFill>
                  <a:schemeClr val="bg2"/>
                </a:solidFill>
                <a:round/>
                <a:headEnd/>
                <a:tailEnd/>
              </a:ln>
              <a:effectLst/>
            </p:spPr>
            <p:txBody>
              <a:bodyPr wrap="none" anchor="ctr"/>
              <a:lstStyle/>
              <a:p>
                <a:pPr>
                  <a:defRPr/>
                </a:pPr>
                <a:endParaRPr lang="en-US"/>
              </a:p>
            </p:txBody>
          </p:sp>
          <p:sp>
            <p:nvSpPr>
              <p:cNvPr id="25" name="Line 242"/>
              <p:cNvSpPr>
                <a:spLocks noChangeShapeType="1"/>
              </p:cNvSpPr>
              <p:nvPr userDrawn="1"/>
            </p:nvSpPr>
            <p:spPr bwMode="auto">
              <a:xfrm>
                <a:off x="0" y="3579"/>
                <a:ext cx="624" cy="0"/>
              </a:xfrm>
              <a:prstGeom prst="line">
                <a:avLst/>
              </a:prstGeom>
              <a:noFill/>
              <a:ln w="19050">
                <a:solidFill>
                  <a:schemeClr val="bg2"/>
                </a:solidFill>
                <a:round/>
                <a:headEnd/>
                <a:tailEnd/>
              </a:ln>
              <a:effectLst/>
            </p:spPr>
            <p:txBody>
              <a:bodyPr wrap="none" anchor="ctr"/>
              <a:lstStyle/>
              <a:p>
                <a:pPr>
                  <a:defRPr/>
                </a:pPr>
                <a:endParaRPr lang="en-US"/>
              </a:p>
            </p:txBody>
          </p:sp>
          <p:sp>
            <p:nvSpPr>
              <p:cNvPr id="26" name="Line 243"/>
              <p:cNvSpPr>
                <a:spLocks noChangeShapeType="1"/>
              </p:cNvSpPr>
              <p:nvPr userDrawn="1"/>
            </p:nvSpPr>
            <p:spPr bwMode="auto">
              <a:xfrm>
                <a:off x="0" y="3420"/>
                <a:ext cx="624" cy="0"/>
              </a:xfrm>
              <a:prstGeom prst="line">
                <a:avLst/>
              </a:prstGeom>
              <a:noFill/>
              <a:ln w="28575">
                <a:solidFill>
                  <a:schemeClr val="bg2"/>
                </a:solidFill>
                <a:round/>
                <a:headEnd/>
                <a:tailEnd/>
              </a:ln>
              <a:effectLst/>
            </p:spPr>
            <p:txBody>
              <a:bodyPr wrap="none" anchor="ctr"/>
              <a:lstStyle/>
              <a:p>
                <a:pPr>
                  <a:defRPr/>
                </a:pPr>
                <a:endParaRPr lang="en-US"/>
              </a:p>
            </p:txBody>
          </p:sp>
          <p:sp>
            <p:nvSpPr>
              <p:cNvPr id="27" name="Line 244"/>
              <p:cNvSpPr>
                <a:spLocks noChangeShapeType="1"/>
              </p:cNvSpPr>
              <p:nvPr userDrawn="1"/>
            </p:nvSpPr>
            <p:spPr bwMode="auto">
              <a:xfrm>
                <a:off x="0" y="3372"/>
                <a:ext cx="624" cy="0"/>
              </a:xfrm>
              <a:prstGeom prst="line">
                <a:avLst/>
              </a:prstGeom>
              <a:noFill/>
              <a:ln w="12700">
                <a:solidFill>
                  <a:schemeClr val="bg2"/>
                </a:solidFill>
                <a:round/>
                <a:headEnd/>
                <a:tailEnd/>
              </a:ln>
              <a:effectLst/>
            </p:spPr>
            <p:txBody>
              <a:bodyPr wrap="none" anchor="ctr"/>
              <a:lstStyle/>
              <a:p>
                <a:pPr>
                  <a:defRPr/>
                </a:pPr>
                <a:endParaRPr lang="en-US"/>
              </a:p>
            </p:txBody>
          </p:sp>
          <p:sp>
            <p:nvSpPr>
              <p:cNvPr id="28" name="Line 245"/>
              <p:cNvSpPr>
                <a:spLocks noChangeShapeType="1"/>
              </p:cNvSpPr>
              <p:nvPr userDrawn="1"/>
            </p:nvSpPr>
            <p:spPr bwMode="auto">
              <a:xfrm>
                <a:off x="0" y="3465"/>
                <a:ext cx="624" cy="0"/>
              </a:xfrm>
              <a:prstGeom prst="line">
                <a:avLst/>
              </a:prstGeom>
              <a:noFill/>
              <a:ln w="19050">
                <a:solidFill>
                  <a:schemeClr val="bg2"/>
                </a:solidFill>
                <a:round/>
                <a:headEnd/>
                <a:tailEnd/>
              </a:ln>
              <a:effectLst/>
            </p:spPr>
            <p:txBody>
              <a:bodyPr wrap="none" anchor="ctr"/>
              <a:lstStyle/>
              <a:p>
                <a:pPr>
                  <a:defRPr/>
                </a:pPr>
                <a:endParaRPr lang="en-US"/>
              </a:p>
            </p:txBody>
          </p:sp>
          <p:sp>
            <p:nvSpPr>
              <p:cNvPr id="29" name="Line 246"/>
              <p:cNvSpPr>
                <a:spLocks noChangeShapeType="1"/>
              </p:cNvSpPr>
              <p:nvPr userDrawn="1"/>
            </p:nvSpPr>
            <p:spPr bwMode="auto">
              <a:xfrm>
                <a:off x="0" y="2973"/>
                <a:ext cx="624" cy="0"/>
              </a:xfrm>
              <a:prstGeom prst="line">
                <a:avLst/>
              </a:prstGeom>
              <a:noFill/>
              <a:ln w="9525">
                <a:solidFill>
                  <a:schemeClr val="bg2"/>
                </a:solidFill>
                <a:round/>
                <a:headEnd/>
                <a:tailEnd/>
              </a:ln>
              <a:effectLst/>
            </p:spPr>
            <p:txBody>
              <a:bodyPr wrap="none" anchor="ctr"/>
              <a:lstStyle/>
              <a:p>
                <a:pPr>
                  <a:defRPr/>
                </a:pPr>
                <a:endParaRPr lang="en-US"/>
              </a:p>
            </p:txBody>
          </p:sp>
          <p:sp>
            <p:nvSpPr>
              <p:cNvPr id="30" name="Line 247"/>
              <p:cNvSpPr>
                <a:spLocks noChangeShapeType="1"/>
              </p:cNvSpPr>
              <p:nvPr userDrawn="1"/>
            </p:nvSpPr>
            <p:spPr bwMode="auto">
              <a:xfrm>
                <a:off x="0" y="2946"/>
                <a:ext cx="624" cy="0"/>
              </a:xfrm>
              <a:prstGeom prst="line">
                <a:avLst/>
              </a:prstGeom>
              <a:noFill/>
              <a:ln w="38100">
                <a:solidFill>
                  <a:schemeClr val="bg2"/>
                </a:solidFill>
                <a:round/>
                <a:headEnd/>
                <a:tailEnd/>
              </a:ln>
              <a:effectLst/>
            </p:spPr>
            <p:txBody>
              <a:bodyPr wrap="none" anchor="ctr"/>
              <a:lstStyle/>
              <a:p>
                <a:pPr>
                  <a:defRPr/>
                </a:pPr>
                <a:endParaRPr lang="en-US"/>
              </a:p>
            </p:txBody>
          </p:sp>
          <p:sp>
            <p:nvSpPr>
              <p:cNvPr id="31" name="Line 248"/>
              <p:cNvSpPr>
                <a:spLocks noChangeShapeType="1"/>
              </p:cNvSpPr>
              <p:nvPr userDrawn="1"/>
            </p:nvSpPr>
            <p:spPr bwMode="auto">
              <a:xfrm>
                <a:off x="0" y="3327"/>
                <a:ext cx="624" cy="0"/>
              </a:xfrm>
              <a:prstGeom prst="line">
                <a:avLst/>
              </a:prstGeom>
              <a:noFill/>
              <a:ln w="19050">
                <a:solidFill>
                  <a:schemeClr val="bg2"/>
                </a:solidFill>
                <a:round/>
                <a:headEnd/>
                <a:tailEnd/>
              </a:ln>
              <a:effectLst/>
            </p:spPr>
            <p:txBody>
              <a:bodyPr wrap="none" anchor="ctr"/>
              <a:lstStyle/>
              <a:p>
                <a:pPr>
                  <a:defRPr/>
                </a:pPr>
                <a:endParaRPr lang="en-US"/>
              </a:p>
            </p:txBody>
          </p:sp>
          <p:sp>
            <p:nvSpPr>
              <p:cNvPr id="32" name="Line 249"/>
              <p:cNvSpPr>
                <a:spLocks noChangeShapeType="1"/>
              </p:cNvSpPr>
              <p:nvPr userDrawn="1"/>
            </p:nvSpPr>
            <p:spPr bwMode="auto">
              <a:xfrm>
                <a:off x="0" y="3201"/>
                <a:ext cx="624" cy="0"/>
              </a:xfrm>
              <a:prstGeom prst="line">
                <a:avLst/>
              </a:prstGeom>
              <a:noFill/>
              <a:ln w="28575">
                <a:solidFill>
                  <a:schemeClr val="bg2"/>
                </a:solidFill>
                <a:round/>
                <a:headEnd/>
                <a:tailEnd/>
              </a:ln>
              <a:effectLst/>
            </p:spPr>
            <p:txBody>
              <a:bodyPr wrap="none" anchor="ctr"/>
              <a:lstStyle/>
              <a:p>
                <a:pPr>
                  <a:defRPr/>
                </a:pPr>
                <a:endParaRPr lang="en-US"/>
              </a:p>
            </p:txBody>
          </p:sp>
          <p:sp>
            <p:nvSpPr>
              <p:cNvPr id="33" name="Line 250"/>
              <p:cNvSpPr>
                <a:spLocks noChangeShapeType="1"/>
              </p:cNvSpPr>
              <p:nvPr userDrawn="1"/>
            </p:nvSpPr>
            <p:spPr bwMode="auto">
              <a:xfrm>
                <a:off x="0" y="3120"/>
                <a:ext cx="624" cy="0"/>
              </a:xfrm>
              <a:prstGeom prst="line">
                <a:avLst/>
              </a:prstGeom>
              <a:noFill/>
              <a:ln w="12700">
                <a:solidFill>
                  <a:schemeClr val="bg2"/>
                </a:solidFill>
                <a:round/>
                <a:headEnd/>
                <a:tailEnd/>
              </a:ln>
              <a:effectLst/>
            </p:spPr>
            <p:txBody>
              <a:bodyPr wrap="none" anchor="ctr"/>
              <a:lstStyle/>
              <a:p>
                <a:pPr>
                  <a:defRPr/>
                </a:pPr>
                <a:endParaRPr lang="en-US"/>
              </a:p>
            </p:txBody>
          </p:sp>
          <p:sp>
            <p:nvSpPr>
              <p:cNvPr id="34" name="Line 251"/>
              <p:cNvSpPr>
                <a:spLocks noChangeShapeType="1"/>
              </p:cNvSpPr>
              <p:nvPr userDrawn="1"/>
            </p:nvSpPr>
            <p:spPr bwMode="auto">
              <a:xfrm>
                <a:off x="0" y="3306"/>
                <a:ext cx="624" cy="0"/>
              </a:xfrm>
              <a:prstGeom prst="line">
                <a:avLst/>
              </a:prstGeom>
              <a:noFill/>
              <a:ln w="9525">
                <a:solidFill>
                  <a:schemeClr val="bg2"/>
                </a:solidFill>
                <a:round/>
                <a:headEnd/>
                <a:tailEnd/>
              </a:ln>
              <a:effectLst/>
            </p:spPr>
            <p:txBody>
              <a:bodyPr wrap="none" anchor="ctr"/>
              <a:lstStyle/>
              <a:p>
                <a:pPr>
                  <a:defRPr/>
                </a:pPr>
                <a:endParaRPr lang="en-US"/>
              </a:p>
            </p:txBody>
          </p:sp>
          <p:sp>
            <p:nvSpPr>
              <p:cNvPr id="35" name="Line 252"/>
              <p:cNvSpPr>
                <a:spLocks noChangeShapeType="1"/>
              </p:cNvSpPr>
              <p:nvPr userDrawn="1"/>
            </p:nvSpPr>
            <p:spPr bwMode="auto">
              <a:xfrm>
                <a:off x="0" y="2994"/>
                <a:ext cx="624" cy="0"/>
              </a:xfrm>
              <a:prstGeom prst="line">
                <a:avLst/>
              </a:prstGeom>
              <a:noFill/>
              <a:ln w="12700">
                <a:solidFill>
                  <a:schemeClr val="bg2"/>
                </a:solidFill>
                <a:round/>
                <a:headEnd/>
                <a:tailEnd/>
              </a:ln>
              <a:effectLst/>
            </p:spPr>
            <p:txBody>
              <a:bodyPr wrap="none" anchor="ctr"/>
              <a:lstStyle/>
              <a:p>
                <a:pPr>
                  <a:defRPr/>
                </a:pPr>
                <a:endParaRPr lang="en-US"/>
              </a:p>
            </p:txBody>
          </p:sp>
          <p:sp>
            <p:nvSpPr>
              <p:cNvPr id="36" name="Line 253"/>
              <p:cNvSpPr>
                <a:spLocks noChangeShapeType="1"/>
              </p:cNvSpPr>
              <p:nvPr userDrawn="1"/>
            </p:nvSpPr>
            <p:spPr bwMode="auto">
              <a:xfrm>
                <a:off x="0" y="3048"/>
                <a:ext cx="624" cy="0"/>
              </a:xfrm>
              <a:prstGeom prst="line">
                <a:avLst/>
              </a:prstGeom>
              <a:noFill/>
              <a:ln w="12700">
                <a:solidFill>
                  <a:schemeClr val="bg2"/>
                </a:solidFill>
                <a:round/>
                <a:headEnd/>
                <a:tailEnd/>
              </a:ln>
              <a:effectLst/>
            </p:spPr>
            <p:txBody>
              <a:bodyPr wrap="none" anchor="ctr"/>
              <a:lstStyle/>
              <a:p>
                <a:pPr>
                  <a:defRPr/>
                </a:pPr>
                <a:endParaRPr lang="en-US"/>
              </a:p>
            </p:txBody>
          </p:sp>
          <p:sp>
            <p:nvSpPr>
              <p:cNvPr id="37" name="Line 254"/>
              <p:cNvSpPr>
                <a:spLocks noChangeShapeType="1"/>
              </p:cNvSpPr>
              <p:nvPr userDrawn="1"/>
            </p:nvSpPr>
            <p:spPr bwMode="auto">
              <a:xfrm>
                <a:off x="0" y="3246"/>
                <a:ext cx="624" cy="0"/>
              </a:xfrm>
              <a:prstGeom prst="line">
                <a:avLst/>
              </a:prstGeom>
              <a:noFill/>
              <a:ln w="19050">
                <a:solidFill>
                  <a:schemeClr val="bg2"/>
                </a:solidFill>
                <a:round/>
                <a:headEnd/>
                <a:tailEnd/>
              </a:ln>
              <a:effectLst/>
            </p:spPr>
            <p:txBody>
              <a:bodyPr wrap="none" anchor="ctr"/>
              <a:lstStyle/>
              <a:p>
                <a:pPr>
                  <a:defRPr/>
                </a:pPr>
                <a:endParaRPr lang="en-US"/>
              </a:p>
            </p:txBody>
          </p:sp>
          <p:sp>
            <p:nvSpPr>
              <p:cNvPr id="38" name="Line 255"/>
              <p:cNvSpPr>
                <a:spLocks noChangeShapeType="1"/>
              </p:cNvSpPr>
              <p:nvPr userDrawn="1"/>
            </p:nvSpPr>
            <p:spPr bwMode="auto">
              <a:xfrm>
                <a:off x="0" y="3225"/>
                <a:ext cx="624" cy="0"/>
              </a:xfrm>
              <a:prstGeom prst="line">
                <a:avLst/>
              </a:prstGeom>
              <a:noFill/>
              <a:ln w="9525">
                <a:solidFill>
                  <a:schemeClr val="bg2"/>
                </a:solidFill>
                <a:round/>
                <a:headEnd/>
                <a:tailEnd/>
              </a:ln>
              <a:effectLst/>
            </p:spPr>
            <p:txBody>
              <a:bodyPr wrap="none" anchor="ctr"/>
              <a:lstStyle/>
              <a:p>
                <a:pPr>
                  <a:defRPr/>
                </a:pPr>
                <a:endParaRPr lang="en-US"/>
              </a:p>
            </p:txBody>
          </p:sp>
          <p:sp>
            <p:nvSpPr>
              <p:cNvPr id="39" name="Line 256"/>
              <p:cNvSpPr>
                <a:spLocks noChangeShapeType="1"/>
              </p:cNvSpPr>
              <p:nvPr userDrawn="1"/>
            </p:nvSpPr>
            <p:spPr bwMode="auto">
              <a:xfrm>
                <a:off x="0" y="2831"/>
                <a:ext cx="624" cy="0"/>
              </a:xfrm>
              <a:prstGeom prst="line">
                <a:avLst/>
              </a:prstGeom>
              <a:noFill/>
              <a:ln w="28575">
                <a:solidFill>
                  <a:schemeClr val="bg2"/>
                </a:solidFill>
                <a:round/>
                <a:headEnd/>
                <a:tailEnd/>
              </a:ln>
              <a:effectLst/>
            </p:spPr>
            <p:txBody>
              <a:bodyPr wrap="none" anchor="ctr"/>
              <a:lstStyle/>
              <a:p>
                <a:pPr>
                  <a:defRPr/>
                </a:pPr>
                <a:endParaRPr lang="en-US"/>
              </a:p>
            </p:txBody>
          </p:sp>
          <p:sp>
            <p:nvSpPr>
              <p:cNvPr id="40" name="Line 257"/>
              <p:cNvSpPr>
                <a:spLocks noChangeShapeType="1"/>
              </p:cNvSpPr>
              <p:nvPr userDrawn="1"/>
            </p:nvSpPr>
            <p:spPr bwMode="auto">
              <a:xfrm>
                <a:off x="0" y="2750"/>
                <a:ext cx="624" cy="0"/>
              </a:xfrm>
              <a:prstGeom prst="line">
                <a:avLst/>
              </a:prstGeom>
              <a:noFill/>
              <a:ln w="12700">
                <a:solidFill>
                  <a:schemeClr val="bg2"/>
                </a:solidFill>
                <a:round/>
                <a:headEnd/>
                <a:tailEnd/>
              </a:ln>
              <a:effectLst/>
            </p:spPr>
            <p:txBody>
              <a:bodyPr wrap="none" anchor="ctr"/>
              <a:lstStyle/>
              <a:p>
                <a:pPr>
                  <a:defRPr/>
                </a:pPr>
                <a:endParaRPr lang="en-US"/>
              </a:p>
            </p:txBody>
          </p:sp>
          <p:sp>
            <p:nvSpPr>
              <p:cNvPr id="41" name="Line 258"/>
              <p:cNvSpPr>
                <a:spLocks noChangeShapeType="1"/>
              </p:cNvSpPr>
              <p:nvPr userDrawn="1"/>
            </p:nvSpPr>
            <p:spPr bwMode="auto">
              <a:xfrm>
                <a:off x="0" y="2678"/>
                <a:ext cx="624" cy="0"/>
              </a:xfrm>
              <a:prstGeom prst="line">
                <a:avLst/>
              </a:prstGeom>
              <a:noFill/>
              <a:ln w="12700">
                <a:solidFill>
                  <a:schemeClr val="bg2"/>
                </a:solidFill>
                <a:round/>
                <a:headEnd/>
                <a:tailEnd/>
              </a:ln>
              <a:effectLst/>
            </p:spPr>
            <p:txBody>
              <a:bodyPr wrap="none" anchor="ctr"/>
              <a:lstStyle/>
              <a:p>
                <a:pPr>
                  <a:defRPr/>
                </a:pPr>
                <a:endParaRPr lang="en-US"/>
              </a:p>
            </p:txBody>
          </p:sp>
          <p:sp>
            <p:nvSpPr>
              <p:cNvPr id="42" name="Line 259"/>
              <p:cNvSpPr>
                <a:spLocks noChangeShapeType="1"/>
              </p:cNvSpPr>
              <p:nvPr userDrawn="1"/>
            </p:nvSpPr>
            <p:spPr bwMode="auto">
              <a:xfrm>
                <a:off x="0" y="2876"/>
                <a:ext cx="624" cy="0"/>
              </a:xfrm>
              <a:prstGeom prst="line">
                <a:avLst/>
              </a:prstGeom>
              <a:noFill/>
              <a:ln w="19050">
                <a:solidFill>
                  <a:schemeClr val="bg2"/>
                </a:solidFill>
                <a:round/>
                <a:headEnd/>
                <a:tailEnd/>
              </a:ln>
              <a:effectLst/>
            </p:spPr>
            <p:txBody>
              <a:bodyPr wrap="none" anchor="ctr"/>
              <a:lstStyle/>
              <a:p>
                <a:pPr>
                  <a:defRPr/>
                </a:pPr>
                <a:endParaRPr lang="en-US"/>
              </a:p>
            </p:txBody>
          </p:sp>
          <p:sp>
            <p:nvSpPr>
              <p:cNvPr id="43" name="Line 260"/>
              <p:cNvSpPr>
                <a:spLocks noChangeShapeType="1"/>
              </p:cNvSpPr>
              <p:nvPr userDrawn="1"/>
            </p:nvSpPr>
            <p:spPr bwMode="auto">
              <a:xfrm>
                <a:off x="0" y="2855"/>
                <a:ext cx="624" cy="0"/>
              </a:xfrm>
              <a:prstGeom prst="line">
                <a:avLst/>
              </a:prstGeom>
              <a:noFill/>
              <a:ln w="9525">
                <a:solidFill>
                  <a:schemeClr val="bg2"/>
                </a:solidFill>
                <a:round/>
                <a:headEnd/>
                <a:tailEnd/>
              </a:ln>
              <a:effectLst/>
            </p:spPr>
            <p:txBody>
              <a:bodyPr wrap="none" anchor="ctr"/>
              <a:lstStyle/>
              <a:p>
                <a:pPr>
                  <a:defRPr/>
                </a:pPr>
                <a:endParaRPr lang="en-US"/>
              </a:p>
            </p:txBody>
          </p:sp>
          <p:sp>
            <p:nvSpPr>
              <p:cNvPr id="44" name="Line 261"/>
              <p:cNvSpPr>
                <a:spLocks noChangeShapeType="1"/>
              </p:cNvSpPr>
              <p:nvPr userDrawn="1"/>
            </p:nvSpPr>
            <p:spPr bwMode="auto">
              <a:xfrm>
                <a:off x="0" y="2554"/>
                <a:ext cx="624" cy="0"/>
              </a:xfrm>
              <a:prstGeom prst="line">
                <a:avLst/>
              </a:prstGeom>
              <a:noFill/>
              <a:ln w="9525">
                <a:solidFill>
                  <a:schemeClr val="bg2"/>
                </a:solidFill>
                <a:round/>
                <a:headEnd/>
                <a:tailEnd/>
              </a:ln>
              <a:effectLst/>
            </p:spPr>
            <p:txBody>
              <a:bodyPr wrap="none" anchor="ctr"/>
              <a:lstStyle/>
              <a:p>
                <a:pPr>
                  <a:defRPr/>
                </a:pPr>
                <a:endParaRPr lang="en-US"/>
              </a:p>
            </p:txBody>
          </p:sp>
          <p:sp>
            <p:nvSpPr>
              <p:cNvPr id="45" name="Line 262"/>
              <p:cNvSpPr>
                <a:spLocks noChangeShapeType="1"/>
              </p:cNvSpPr>
              <p:nvPr userDrawn="1"/>
            </p:nvSpPr>
            <p:spPr bwMode="auto">
              <a:xfrm>
                <a:off x="0" y="2590"/>
                <a:ext cx="624" cy="0"/>
              </a:xfrm>
              <a:prstGeom prst="line">
                <a:avLst/>
              </a:prstGeom>
              <a:noFill/>
              <a:ln w="38100">
                <a:solidFill>
                  <a:schemeClr val="bg2"/>
                </a:solidFill>
                <a:round/>
                <a:headEnd/>
                <a:tailEnd/>
              </a:ln>
              <a:effectLst/>
            </p:spPr>
            <p:txBody>
              <a:bodyPr wrap="none" anchor="ctr"/>
              <a:lstStyle/>
              <a:p>
                <a:pPr>
                  <a:defRPr/>
                </a:pPr>
                <a:endParaRPr lang="en-US"/>
              </a:p>
            </p:txBody>
          </p:sp>
          <p:sp>
            <p:nvSpPr>
              <p:cNvPr id="46" name="Line 263"/>
              <p:cNvSpPr>
                <a:spLocks noChangeShapeType="1"/>
              </p:cNvSpPr>
              <p:nvPr userDrawn="1"/>
            </p:nvSpPr>
            <p:spPr bwMode="auto">
              <a:xfrm>
                <a:off x="0" y="2623"/>
                <a:ext cx="624" cy="0"/>
              </a:xfrm>
              <a:prstGeom prst="line">
                <a:avLst/>
              </a:prstGeom>
              <a:noFill/>
              <a:ln w="19050">
                <a:solidFill>
                  <a:schemeClr val="bg2"/>
                </a:solidFill>
                <a:round/>
                <a:headEnd/>
                <a:tailEnd/>
              </a:ln>
              <a:effectLst/>
            </p:spPr>
            <p:txBody>
              <a:bodyPr wrap="none" anchor="ctr"/>
              <a:lstStyle/>
              <a:p>
                <a:pPr>
                  <a:defRPr/>
                </a:pPr>
                <a:endParaRPr lang="en-US"/>
              </a:p>
            </p:txBody>
          </p:sp>
          <p:sp>
            <p:nvSpPr>
              <p:cNvPr id="47" name="Line 264"/>
              <p:cNvSpPr>
                <a:spLocks noChangeShapeType="1"/>
              </p:cNvSpPr>
              <p:nvPr userDrawn="1"/>
            </p:nvSpPr>
            <p:spPr bwMode="auto">
              <a:xfrm>
                <a:off x="0" y="2464"/>
                <a:ext cx="624" cy="0"/>
              </a:xfrm>
              <a:prstGeom prst="line">
                <a:avLst/>
              </a:prstGeom>
              <a:noFill/>
              <a:ln w="28575">
                <a:solidFill>
                  <a:schemeClr val="bg2"/>
                </a:solidFill>
                <a:round/>
                <a:headEnd/>
                <a:tailEnd/>
              </a:ln>
              <a:effectLst/>
            </p:spPr>
            <p:txBody>
              <a:bodyPr wrap="none" anchor="ctr"/>
              <a:lstStyle/>
              <a:p>
                <a:pPr>
                  <a:defRPr/>
                </a:pPr>
                <a:endParaRPr lang="en-US"/>
              </a:p>
            </p:txBody>
          </p:sp>
          <p:sp>
            <p:nvSpPr>
              <p:cNvPr id="48" name="Line 265"/>
              <p:cNvSpPr>
                <a:spLocks noChangeShapeType="1"/>
              </p:cNvSpPr>
              <p:nvPr userDrawn="1"/>
            </p:nvSpPr>
            <p:spPr bwMode="auto">
              <a:xfrm>
                <a:off x="0" y="2416"/>
                <a:ext cx="624" cy="0"/>
              </a:xfrm>
              <a:prstGeom prst="line">
                <a:avLst/>
              </a:prstGeom>
              <a:noFill/>
              <a:ln w="12700">
                <a:solidFill>
                  <a:schemeClr val="bg2"/>
                </a:solidFill>
                <a:round/>
                <a:headEnd/>
                <a:tailEnd/>
              </a:ln>
              <a:effectLst/>
            </p:spPr>
            <p:txBody>
              <a:bodyPr wrap="none" anchor="ctr"/>
              <a:lstStyle/>
              <a:p>
                <a:pPr>
                  <a:defRPr/>
                </a:pPr>
                <a:endParaRPr lang="en-US"/>
              </a:p>
            </p:txBody>
          </p:sp>
          <p:sp>
            <p:nvSpPr>
              <p:cNvPr id="49" name="Line 266"/>
              <p:cNvSpPr>
                <a:spLocks noChangeShapeType="1"/>
              </p:cNvSpPr>
              <p:nvPr userDrawn="1"/>
            </p:nvSpPr>
            <p:spPr bwMode="auto">
              <a:xfrm>
                <a:off x="0" y="2509"/>
                <a:ext cx="624" cy="0"/>
              </a:xfrm>
              <a:prstGeom prst="line">
                <a:avLst/>
              </a:prstGeom>
              <a:noFill/>
              <a:ln w="19050">
                <a:solidFill>
                  <a:schemeClr val="bg2"/>
                </a:solidFill>
                <a:round/>
                <a:headEnd/>
                <a:tailEnd/>
              </a:ln>
              <a:effectLst/>
            </p:spPr>
            <p:txBody>
              <a:bodyPr wrap="none" anchor="ctr"/>
              <a:lstStyle/>
              <a:p>
                <a:pPr>
                  <a:defRPr/>
                </a:pPr>
                <a:endParaRPr lang="en-US"/>
              </a:p>
            </p:txBody>
          </p:sp>
          <p:sp>
            <p:nvSpPr>
              <p:cNvPr id="50" name="Line 267"/>
              <p:cNvSpPr>
                <a:spLocks noChangeShapeType="1"/>
              </p:cNvSpPr>
              <p:nvPr userDrawn="1"/>
            </p:nvSpPr>
            <p:spPr bwMode="auto">
              <a:xfrm>
                <a:off x="0" y="2371"/>
                <a:ext cx="624" cy="0"/>
              </a:xfrm>
              <a:prstGeom prst="line">
                <a:avLst/>
              </a:prstGeom>
              <a:noFill/>
              <a:ln w="19050">
                <a:solidFill>
                  <a:schemeClr val="bg2"/>
                </a:solidFill>
                <a:round/>
                <a:headEnd/>
                <a:tailEnd/>
              </a:ln>
              <a:effectLst/>
            </p:spPr>
            <p:txBody>
              <a:bodyPr wrap="none" anchor="ctr"/>
              <a:lstStyle/>
              <a:p>
                <a:pPr>
                  <a:defRPr/>
                </a:pPr>
                <a:endParaRPr lang="en-US"/>
              </a:p>
            </p:txBody>
          </p:sp>
          <p:sp>
            <p:nvSpPr>
              <p:cNvPr id="51" name="Line 268"/>
              <p:cNvSpPr>
                <a:spLocks noChangeShapeType="1"/>
              </p:cNvSpPr>
              <p:nvPr userDrawn="1"/>
            </p:nvSpPr>
            <p:spPr bwMode="auto">
              <a:xfrm>
                <a:off x="0" y="2245"/>
                <a:ext cx="624" cy="0"/>
              </a:xfrm>
              <a:prstGeom prst="line">
                <a:avLst/>
              </a:prstGeom>
              <a:noFill/>
              <a:ln w="28575">
                <a:solidFill>
                  <a:schemeClr val="bg2"/>
                </a:solidFill>
                <a:round/>
                <a:headEnd/>
                <a:tailEnd/>
              </a:ln>
              <a:effectLst/>
            </p:spPr>
            <p:txBody>
              <a:bodyPr wrap="none" anchor="ctr"/>
              <a:lstStyle/>
              <a:p>
                <a:pPr>
                  <a:defRPr/>
                </a:pPr>
                <a:endParaRPr lang="en-US"/>
              </a:p>
            </p:txBody>
          </p:sp>
          <p:sp>
            <p:nvSpPr>
              <p:cNvPr id="52" name="Line 269"/>
              <p:cNvSpPr>
                <a:spLocks noChangeShapeType="1"/>
              </p:cNvSpPr>
              <p:nvPr userDrawn="1"/>
            </p:nvSpPr>
            <p:spPr bwMode="auto">
              <a:xfrm>
                <a:off x="0" y="2350"/>
                <a:ext cx="624" cy="0"/>
              </a:xfrm>
              <a:prstGeom prst="line">
                <a:avLst/>
              </a:prstGeom>
              <a:noFill/>
              <a:ln w="9525">
                <a:solidFill>
                  <a:schemeClr val="bg2"/>
                </a:solidFill>
                <a:round/>
                <a:headEnd/>
                <a:tailEnd/>
              </a:ln>
              <a:effectLst/>
            </p:spPr>
            <p:txBody>
              <a:bodyPr wrap="none" anchor="ctr"/>
              <a:lstStyle/>
              <a:p>
                <a:pPr>
                  <a:defRPr/>
                </a:pPr>
                <a:endParaRPr lang="en-US"/>
              </a:p>
            </p:txBody>
          </p:sp>
          <p:sp>
            <p:nvSpPr>
              <p:cNvPr id="53" name="Line 270"/>
              <p:cNvSpPr>
                <a:spLocks noChangeShapeType="1"/>
              </p:cNvSpPr>
              <p:nvPr userDrawn="1"/>
            </p:nvSpPr>
            <p:spPr bwMode="auto">
              <a:xfrm>
                <a:off x="0" y="2290"/>
                <a:ext cx="624" cy="0"/>
              </a:xfrm>
              <a:prstGeom prst="line">
                <a:avLst/>
              </a:prstGeom>
              <a:noFill/>
              <a:ln w="19050">
                <a:solidFill>
                  <a:schemeClr val="bg2"/>
                </a:solidFill>
                <a:round/>
                <a:headEnd/>
                <a:tailEnd/>
              </a:ln>
              <a:effectLst/>
            </p:spPr>
            <p:txBody>
              <a:bodyPr wrap="none" anchor="ctr"/>
              <a:lstStyle/>
              <a:p>
                <a:pPr>
                  <a:defRPr/>
                </a:pPr>
                <a:endParaRPr lang="en-US"/>
              </a:p>
            </p:txBody>
          </p:sp>
          <p:sp>
            <p:nvSpPr>
              <p:cNvPr id="54" name="Line 271"/>
              <p:cNvSpPr>
                <a:spLocks noChangeShapeType="1"/>
              </p:cNvSpPr>
              <p:nvPr userDrawn="1"/>
            </p:nvSpPr>
            <p:spPr bwMode="auto">
              <a:xfrm>
                <a:off x="0" y="2269"/>
                <a:ext cx="624" cy="0"/>
              </a:xfrm>
              <a:prstGeom prst="line">
                <a:avLst/>
              </a:prstGeom>
              <a:noFill/>
              <a:ln w="9525">
                <a:solidFill>
                  <a:schemeClr val="bg2"/>
                </a:solidFill>
                <a:round/>
                <a:headEnd/>
                <a:tailEnd/>
              </a:ln>
              <a:effectLst/>
            </p:spPr>
            <p:txBody>
              <a:bodyPr wrap="none" anchor="ctr"/>
              <a:lstStyle/>
              <a:p>
                <a:pPr>
                  <a:defRPr/>
                </a:pPr>
                <a:endParaRPr lang="en-US"/>
              </a:p>
            </p:txBody>
          </p:sp>
          <p:sp>
            <p:nvSpPr>
              <p:cNvPr id="55" name="Line 272"/>
              <p:cNvSpPr>
                <a:spLocks noChangeShapeType="1"/>
              </p:cNvSpPr>
              <p:nvPr userDrawn="1"/>
            </p:nvSpPr>
            <p:spPr bwMode="auto">
              <a:xfrm>
                <a:off x="0" y="2130"/>
                <a:ext cx="624" cy="0"/>
              </a:xfrm>
              <a:prstGeom prst="line">
                <a:avLst/>
              </a:prstGeom>
              <a:noFill/>
              <a:ln w="9525">
                <a:solidFill>
                  <a:schemeClr val="bg2"/>
                </a:solidFill>
                <a:round/>
                <a:headEnd/>
                <a:tailEnd/>
              </a:ln>
              <a:effectLst/>
            </p:spPr>
            <p:txBody>
              <a:bodyPr wrap="none" anchor="ctr"/>
              <a:lstStyle/>
              <a:p>
                <a:pPr>
                  <a:defRPr/>
                </a:pPr>
                <a:endParaRPr lang="en-US"/>
              </a:p>
            </p:txBody>
          </p:sp>
          <p:sp>
            <p:nvSpPr>
              <p:cNvPr id="56" name="Line 273"/>
              <p:cNvSpPr>
                <a:spLocks noChangeShapeType="1"/>
              </p:cNvSpPr>
              <p:nvPr userDrawn="1"/>
            </p:nvSpPr>
            <p:spPr bwMode="auto">
              <a:xfrm>
                <a:off x="0" y="2166"/>
                <a:ext cx="624" cy="0"/>
              </a:xfrm>
              <a:prstGeom prst="line">
                <a:avLst/>
              </a:prstGeom>
              <a:noFill/>
              <a:ln w="38100">
                <a:solidFill>
                  <a:schemeClr val="bg2"/>
                </a:solidFill>
                <a:round/>
                <a:headEnd/>
                <a:tailEnd/>
              </a:ln>
              <a:effectLst/>
            </p:spPr>
            <p:txBody>
              <a:bodyPr wrap="none" anchor="ctr"/>
              <a:lstStyle/>
              <a:p>
                <a:pPr>
                  <a:defRPr/>
                </a:pPr>
                <a:endParaRPr lang="en-US"/>
              </a:p>
            </p:txBody>
          </p:sp>
          <p:sp>
            <p:nvSpPr>
              <p:cNvPr id="57" name="Line 274"/>
              <p:cNvSpPr>
                <a:spLocks noChangeShapeType="1"/>
              </p:cNvSpPr>
              <p:nvPr userDrawn="1"/>
            </p:nvSpPr>
            <p:spPr bwMode="auto">
              <a:xfrm>
                <a:off x="0" y="2199"/>
                <a:ext cx="624" cy="0"/>
              </a:xfrm>
              <a:prstGeom prst="line">
                <a:avLst/>
              </a:prstGeom>
              <a:noFill/>
              <a:ln w="19050">
                <a:solidFill>
                  <a:schemeClr val="bg2"/>
                </a:solidFill>
                <a:round/>
                <a:headEnd/>
                <a:tailEnd/>
              </a:ln>
              <a:effectLst/>
            </p:spPr>
            <p:txBody>
              <a:bodyPr wrap="none" anchor="ctr"/>
              <a:lstStyle/>
              <a:p>
                <a:pPr>
                  <a:defRPr/>
                </a:pPr>
                <a:endParaRPr lang="en-US"/>
              </a:p>
            </p:txBody>
          </p:sp>
          <p:sp>
            <p:nvSpPr>
              <p:cNvPr id="58" name="Line 275"/>
              <p:cNvSpPr>
                <a:spLocks noChangeShapeType="1"/>
              </p:cNvSpPr>
              <p:nvPr userDrawn="1"/>
            </p:nvSpPr>
            <p:spPr bwMode="auto">
              <a:xfrm>
                <a:off x="0" y="2040"/>
                <a:ext cx="624" cy="0"/>
              </a:xfrm>
              <a:prstGeom prst="line">
                <a:avLst/>
              </a:prstGeom>
              <a:noFill/>
              <a:ln w="28575">
                <a:solidFill>
                  <a:schemeClr val="bg2"/>
                </a:solidFill>
                <a:round/>
                <a:headEnd/>
                <a:tailEnd/>
              </a:ln>
              <a:effectLst/>
            </p:spPr>
            <p:txBody>
              <a:bodyPr wrap="none" anchor="ctr"/>
              <a:lstStyle/>
              <a:p>
                <a:pPr>
                  <a:defRPr/>
                </a:pPr>
                <a:endParaRPr lang="en-US"/>
              </a:p>
            </p:txBody>
          </p:sp>
          <p:sp>
            <p:nvSpPr>
              <p:cNvPr id="59" name="Line 276"/>
              <p:cNvSpPr>
                <a:spLocks noChangeShapeType="1"/>
              </p:cNvSpPr>
              <p:nvPr userDrawn="1"/>
            </p:nvSpPr>
            <p:spPr bwMode="auto">
              <a:xfrm>
                <a:off x="0" y="1992"/>
                <a:ext cx="624" cy="0"/>
              </a:xfrm>
              <a:prstGeom prst="line">
                <a:avLst/>
              </a:prstGeom>
              <a:noFill/>
              <a:ln w="12700">
                <a:solidFill>
                  <a:schemeClr val="bg2"/>
                </a:solidFill>
                <a:round/>
                <a:headEnd/>
                <a:tailEnd/>
              </a:ln>
              <a:effectLst/>
            </p:spPr>
            <p:txBody>
              <a:bodyPr wrap="none" anchor="ctr"/>
              <a:lstStyle/>
              <a:p>
                <a:pPr>
                  <a:defRPr/>
                </a:pPr>
                <a:endParaRPr lang="en-US"/>
              </a:p>
            </p:txBody>
          </p:sp>
          <p:sp>
            <p:nvSpPr>
              <p:cNvPr id="60" name="Line 277"/>
              <p:cNvSpPr>
                <a:spLocks noChangeShapeType="1"/>
              </p:cNvSpPr>
              <p:nvPr userDrawn="1"/>
            </p:nvSpPr>
            <p:spPr bwMode="auto">
              <a:xfrm>
                <a:off x="0" y="2085"/>
                <a:ext cx="624" cy="0"/>
              </a:xfrm>
              <a:prstGeom prst="line">
                <a:avLst/>
              </a:prstGeom>
              <a:noFill/>
              <a:ln w="19050">
                <a:solidFill>
                  <a:schemeClr val="bg2"/>
                </a:solidFill>
                <a:round/>
                <a:headEnd/>
                <a:tailEnd/>
              </a:ln>
              <a:effectLst/>
            </p:spPr>
            <p:txBody>
              <a:bodyPr wrap="none" anchor="ctr"/>
              <a:lstStyle/>
              <a:p>
                <a:pPr>
                  <a:defRPr/>
                </a:pPr>
                <a:endParaRPr lang="en-US"/>
              </a:p>
            </p:txBody>
          </p:sp>
          <p:sp>
            <p:nvSpPr>
              <p:cNvPr id="61" name="Line 278"/>
              <p:cNvSpPr>
                <a:spLocks noChangeShapeType="1"/>
              </p:cNvSpPr>
              <p:nvPr userDrawn="1"/>
            </p:nvSpPr>
            <p:spPr bwMode="auto">
              <a:xfrm>
                <a:off x="0" y="1593"/>
                <a:ext cx="624" cy="0"/>
              </a:xfrm>
              <a:prstGeom prst="line">
                <a:avLst/>
              </a:prstGeom>
              <a:noFill/>
              <a:ln w="9525">
                <a:solidFill>
                  <a:schemeClr val="bg2"/>
                </a:solidFill>
                <a:round/>
                <a:headEnd/>
                <a:tailEnd/>
              </a:ln>
              <a:effectLst/>
            </p:spPr>
            <p:txBody>
              <a:bodyPr wrap="none" anchor="ctr"/>
              <a:lstStyle/>
              <a:p>
                <a:pPr>
                  <a:defRPr/>
                </a:pPr>
                <a:endParaRPr lang="en-US"/>
              </a:p>
            </p:txBody>
          </p:sp>
          <p:sp>
            <p:nvSpPr>
              <p:cNvPr id="62" name="Line 279"/>
              <p:cNvSpPr>
                <a:spLocks noChangeShapeType="1"/>
              </p:cNvSpPr>
              <p:nvPr userDrawn="1"/>
            </p:nvSpPr>
            <p:spPr bwMode="auto">
              <a:xfrm>
                <a:off x="0" y="1566"/>
                <a:ext cx="624" cy="0"/>
              </a:xfrm>
              <a:prstGeom prst="line">
                <a:avLst/>
              </a:prstGeom>
              <a:noFill/>
              <a:ln w="38100">
                <a:solidFill>
                  <a:schemeClr val="bg2"/>
                </a:solidFill>
                <a:round/>
                <a:headEnd/>
                <a:tailEnd/>
              </a:ln>
              <a:effectLst/>
            </p:spPr>
            <p:txBody>
              <a:bodyPr wrap="none" anchor="ctr"/>
              <a:lstStyle/>
              <a:p>
                <a:pPr>
                  <a:defRPr/>
                </a:pPr>
                <a:endParaRPr lang="en-US"/>
              </a:p>
            </p:txBody>
          </p:sp>
          <p:sp>
            <p:nvSpPr>
              <p:cNvPr id="63" name="Line 280"/>
              <p:cNvSpPr>
                <a:spLocks noChangeShapeType="1"/>
              </p:cNvSpPr>
              <p:nvPr userDrawn="1"/>
            </p:nvSpPr>
            <p:spPr bwMode="auto">
              <a:xfrm>
                <a:off x="0" y="1947"/>
                <a:ext cx="624" cy="0"/>
              </a:xfrm>
              <a:prstGeom prst="line">
                <a:avLst/>
              </a:prstGeom>
              <a:noFill/>
              <a:ln w="19050">
                <a:solidFill>
                  <a:schemeClr val="bg2"/>
                </a:solidFill>
                <a:round/>
                <a:headEnd/>
                <a:tailEnd/>
              </a:ln>
              <a:effectLst/>
            </p:spPr>
            <p:txBody>
              <a:bodyPr wrap="none" anchor="ctr"/>
              <a:lstStyle/>
              <a:p>
                <a:pPr>
                  <a:defRPr/>
                </a:pPr>
                <a:endParaRPr lang="en-US"/>
              </a:p>
            </p:txBody>
          </p:sp>
          <p:sp>
            <p:nvSpPr>
              <p:cNvPr id="64" name="Line 281"/>
              <p:cNvSpPr>
                <a:spLocks noChangeShapeType="1"/>
              </p:cNvSpPr>
              <p:nvPr userDrawn="1"/>
            </p:nvSpPr>
            <p:spPr bwMode="auto">
              <a:xfrm>
                <a:off x="0" y="1821"/>
                <a:ext cx="624" cy="0"/>
              </a:xfrm>
              <a:prstGeom prst="line">
                <a:avLst/>
              </a:prstGeom>
              <a:noFill/>
              <a:ln w="28575">
                <a:solidFill>
                  <a:schemeClr val="bg2"/>
                </a:solidFill>
                <a:round/>
                <a:headEnd/>
                <a:tailEnd/>
              </a:ln>
              <a:effectLst/>
            </p:spPr>
            <p:txBody>
              <a:bodyPr wrap="none" anchor="ctr"/>
              <a:lstStyle/>
              <a:p>
                <a:pPr>
                  <a:defRPr/>
                </a:pPr>
                <a:endParaRPr lang="en-US"/>
              </a:p>
            </p:txBody>
          </p:sp>
          <p:sp>
            <p:nvSpPr>
              <p:cNvPr id="65" name="Line 282"/>
              <p:cNvSpPr>
                <a:spLocks noChangeShapeType="1"/>
              </p:cNvSpPr>
              <p:nvPr userDrawn="1"/>
            </p:nvSpPr>
            <p:spPr bwMode="auto">
              <a:xfrm>
                <a:off x="0" y="1740"/>
                <a:ext cx="624" cy="0"/>
              </a:xfrm>
              <a:prstGeom prst="line">
                <a:avLst/>
              </a:prstGeom>
              <a:noFill/>
              <a:ln w="12700">
                <a:solidFill>
                  <a:schemeClr val="bg2"/>
                </a:solidFill>
                <a:round/>
                <a:headEnd/>
                <a:tailEnd/>
              </a:ln>
              <a:effectLst/>
            </p:spPr>
            <p:txBody>
              <a:bodyPr wrap="none" anchor="ctr"/>
              <a:lstStyle/>
              <a:p>
                <a:pPr>
                  <a:defRPr/>
                </a:pPr>
                <a:endParaRPr lang="en-US"/>
              </a:p>
            </p:txBody>
          </p:sp>
          <p:sp>
            <p:nvSpPr>
              <p:cNvPr id="66" name="Line 283"/>
              <p:cNvSpPr>
                <a:spLocks noChangeShapeType="1"/>
              </p:cNvSpPr>
              <p:nvPr userDrawn="1"/>
            </p:nvSpPr>
            <p:spPr bwMode="auto">
              <a:xfrm>
                <a:off x="0" y="1926"/>
                <a:ext cx="624" cy="0"/>
              </a:xfrm>
              <a:prstGeom prst="line">
                <a:avLst/>
              </a:prstGeom>
              <a:noFill/>
              <a:ln w="9525">
                <a:solidFill>
                  <a:schemeClr val="bg2"/>
                </a:solidFill>
                <a:round/>
                <a:headEnd/>
                <a:tailEnd/>
              </a:ln>
              <a:effectLst/>
            </p:spPr>
            <p:txBody>
              <a:bodyPr wrap="none" anchor="ctr"/>
              <a:lstStyle/>
              <a:p>
                <a:pPr>
                  <a:defRPr/>
                </a:pPr>
                <a:endParaRPr lang="en-US"/>
              </a:p>
            </p:txBody>
          </p:sp>
          <p:sp>
            <p:nvSpPr>
              <p:cNvPr id="67" name="Line 284"/>
              <p:cNvSpPr>
                <a:spLocks noChangeShapeType="1"/>
              </p:cNvSpPr>
              <p:nvPr userDrawn="1"/>
            </p:nvSpPr>
            <p:spPr bwMode="auto">
              <a:xfrm>
                <a:off x="0" y="1614"/>
                <a:ext cx="624" cy="0"/>
              </a:xfrm>
              <a:prstGeom prst="line">
                <a:avLst/>
              </a:prstGeom>
              <a:noFill/>
              <a:ln w="12700">
                <a:solidFill>
                  <a:schemeClr val="bg2"/>
                </a:solidFill>
                <a:round/>
                <a:headEnd/>
                <a:tailEnd/>
              </a:ln>
              <a:effectLst/>
            </p:spPr>
            <p:txBody>
              <a:bodyPr wrap="none" anchor="ctr"/>
              <a:lstStyle/>
              <a:p>
                <a:pPr>
                  <a:defRPr/>
                </a:pPr>
                <a:endParaRPr lang="en-US"/>
              </a:p>
            </p:txBody>
          </p:sp>
          <p:sp>
            <p:nvSpPr>
              <p:cNvPr id="68" name="Line 285"/>
              <p:cNvSpPr>
                <a:spLocks noChangeShapeType="1"/>
              </p:cNvSpPr>
              <p:nvPr userDrawn="1"/>
            </p:nvSpPr>
            <p:spPr bwMode="auto">
              <a:xfrm>
                <a:off x="0" y="1668"/>
                <a:ext cx="624" cy="0"/>
              </a:xfrm>
              <a:prstGeom prst="line">
                <a:avLst/>
              </a:prstGeom>
              <a:noFill/>
              <a:ln w="12700">
                <a:solidFill>
                  <a:schemeClr val="bg2"/>
                </a:solidFill>
                <a:round/>
                <a:headEnd/>
                <a:tailEnd/>
              </a:ln>
              <a:effectLst/>
            </p:spPr>
            <p:txBody>
              <a:bodyPr wrap="none" anchor="ctr"/>
              <a:lstStyle/>
              <a:p>
                <a:pPr>
                  <a:defRPr/>
                </a:pPr>
                <a:endParaRPr lang="en-US"/>
              </a:p>
            </p:txBody>
          </p:sp>
          <p:sp>
            <p:nvSpPr>
              <p:cNvPr id="69" name="Line 286"/>
              <p:cNvSpPr>
                <a:spLocks noChangeShapeType="1"/>
              </p:cNvSpPr>
              <p:nvPr userDrawn="1"/>
            </p:nvSpPr>
            <p:spPr bwMode="auto">
              <a:xfrm>
                <a:off x="0" y="1866"/>
                <a:ext cx="624" cy="0"/>
              </a:xfrm>
              <a:prstGeom prst="line">
                <a:avLst/>
              </a:prstGeom>
              <a:noFill/>
              <a:ln w="19050">
                <a:solidFill>
                  <a:schemeClr val="bg2"/>
                </a:solidFill>
                <a:round/>
                <a:headEnd/>
                <a:tailEnd/>
              </a:ln>
              <a:effectLst/>
            </p:spPr>
            <p:txBody>
              <a:bodyPr wrap="none" anchor="ctr"/>
              <a:lstStyle/>
              <a:p>
                <a:pPr>
                  <a:defRPr/>
                </a:pPr>
                <a:endParaRPr lang="en-US"/>
              </a:p>
            </p:txBody>
          </p:sp>
          <p:sp>
            <p:nvSpPr>
              <p:cNvPr id="70" name="Line 287"/>
              <p:cNvSpPr>
                <a:spLocks noChangeShapeType="1"/>
              </p:cNvSpPr>
              <p:nvPr userDrawn="1"/>
            </p:nvSpPr>
            <p:spPr bwMode="auto">
              <a:xfrm>
                <a:off x="0" y="1845"/>
                <a:ext cx="624" cy="0"/>
              </a:xfrm>
              <a:prstGeom prst="line">
                <a:avLst/>
              </a:prstGeom>
              <a:noFill/>
              <a:ln w="9525">
                <a:solidFill>
                  <a:schemeClr val="bg2"/>
                </a:solidFill>
                <a:round/>
                <a:headEnd/>
                <a:tailEnd/>
              </a:ln>
              <a:effectLst/>
            </p:spPr>
            <p:txBody>
              <a:bodyPr wrap="none" anchor="ctr"/>
              <a:lstStyle/>
              <a:p>
                <a:pPr>
                  <a:defRPr/>
                </a:pPr>
                <a:endParaRPr lang="en-US"/>
              </a:p>
            </p:txBody>
          </p:sp>
          <p:sp>
            <p:nvSpPr>
              <p:cNvPr id="71" name="Line 288"/>
              <p:cNvSpPr>
                <a:spLocks noChangeShapeType="1"/>
              </p:cNvSpPr>
              <p:nvPr userDrawn="1"/>
            </p:nvSpPr>
            <p:spPr bwMode="auto">
              <a:xfrm>
                <a:off x="0" y="1437"/>
                <a:ext cx="624" cy="0"/>
              </a:xfrm>
              <a:prstGeom prst="line">
                <a:avLst/>
              </a:prstGeom>
              <a:noFill/>
              <a:ln w="9525">
                <a:solidFill>
                  <a:schemeClr val="bg2"/>
                </a:solidFill>
                <a:round/>
                <a:headEnd/>
                <a:tailEnd/>
              </a:ln>
              <a:effectLst/>
            </p:spPr>
            <p:txBody>
              <a:bodyPr wrap="none" anchor="ctr"/>
              <a:lstStyle/>
              <a:p>
                <a:pPr>
                  <a:defRPr/>
                </a:pPr>
                <a:endParaRPr lang="en-US"/>
              </a:p>
            </p:txBody>
          </p:sp>
          <p:sp>
            <p:nvSpPr>
              <p:cNvPr id="72" name="Line 289"/>
              <p:cNvSpPr>
                <a:spLocks noChangeShapeType="1"/>
              </p:cNvSpPr>
              <p:nvPr userDrawn="1"/>
            </p:nvSpPr>
            <p:spPr bwMode="auto">
              <a:xfrm>
                <a:off x="0" y="1473"/>
                <a:ext cx="624" cy="0"/>
              </a:xfrm>
              <a:prstGeom prst="line">
                <a:avLst/>
              </a:prstGeom>
              <a:noFill/>
              <a:ln w="38100">
                <a:solidFill>
                  <a:schemeClr val="bg2"/>
                </a:solidFill>
                <a:round/>
                <a:headEnd/>
                <a:tailEnd/>
              </a:ln>
              <a:effectLst/>
            </p:spPr>
            <p:txBody>
              <a:bodyPr wrap="none" anchor="ctr"/>
              <a:lstStyle/>
              <a:p>
                <a:pPr>
                  <a:defRPr/>
                </a:pPr>
                <a:endParaRPr lang="en-US"/>
              </a:p>
            </p:txBody>
          </p:sp>
          <p:sp>
            <p:nvSpPr>
              <p:cNvPr id="73" name="Line 290"/>
              <p:cNvSpPr>
                <a:spLocks noChangeShapeType="1"/>
              </p:cNvSpPr>
              <p:nvPr userDrawn="1"/>
            </p:nvSpPr>
            <p:spPr bwMode="auto">
              <a:xfrm>
                <a:off x="0" y="1506"/>
                <a:ext cx="624" cy="0"/>
              </a:xfrm>
              <a:prstGeom prst="line">
                <a:avLst/>
              </a:prstGeom>
              <a:noFill/>
              <a:ln w="19050">
                <a:solidFill>
                  <a:schemeClr val="bg2"/>
                </a:solidFill>
                <a:round/>
                <a:headEnd/>
                <a:tailEnd/>
              </a:ln>
              <a:effectLst/>
            </p:spPr>
            <p:txBody>
              <a:bodyPr wrap="none" anchor="ctr"/>
              <a:lstStyle/>
              <a:p>
                <a:pPr>
                  <a:defRPr/>
                </a:pPr>
                <a:endParaRPr lang="en-US"/>
              </a:p>
            </p:txBody>
          </p:sp>
          <p:sp>
            <p:nvSpPr>
              <p:cNvPr id="74" name="Line 291"/>
              <p:cNvSpPr>
                <a:spLocks noChangeShapeType="1"/>
              </p:cNvSpPr>
              <p:nvPr userDrawn="1"/>
            </p:nvSpPr>
            <p:spPr bwMode="auto">
              <a:xfrm>
                <a:off x="0" y="1347"/>
                <a:ext cx="624" cy="0"/>
              </a:xfrm>
              <a:prstGeom prst="line">
                <a:avLst/>
              </a:prstGeom>
              <a:noFill/>
              <a:ln w="28575">
                <a:solidFill>
                  <a:schemeClr val="bg2"/>
                </a:solidFill>
                <a:round/>
                <a:headEnd/>
                <a:tailEnd/>
              </a:ln>
              <a:effectLst/>
            </p:spPr>
            <p:txBody>
              <a:bodyPr wrap="none" anchor="ctr"/>
              <a:lstStyle/>
              <a:p>
                <a:pPr>
                  <a:defRPr/>
                </a:pPr>
                <a:endParaRPr lang="en-US"/>
              </a:p>
            </p:txBody>
          </p:sp>
          <p:sp>
            <p:nvSpPr>
              <p:cNvPr id="75" name="Line 292"/>
              <p:cNvSpPr>
                <a:spLocks noChangeShapeType="1"/>
              </p:cNvSpPr>
              <p:nvPr userDrawn="1"/>
            </p:nvSpPr>
            <p:spPr bwMode="auto">
              <a:xfrm>
                <a:off x="0" y="1392"/>
                <a:ext cx="624" cy="0"/>
              </a:xfrm>
              <a:prstGeom prst="line">
                <a:avLst/>
              </a:prstGeom>
              <a:noFill/>
              <a:ln w="19050">
                <a:solidFill>
                  <a:schemeClr val="bg2"/>
                </a:solidFill>
                <a:round/>
                <a:headEnd/>
                <a:tailEnd/>
              </a:ln>
              <a:effectLst/>
            </p:spPr>
            <p:txBody>
              <a:bodyPr wrap="none" anchor="ctr"/>
              <a:lstStyle/>
              <a:p>
                <a:pPr>
                  <a:defRPr/>
                </a:pPr>
                <a:endParaRPr lang="en-US"/>
              </a:p>
            </p:txBody>
          </p:sp>
          <p:sp>
            <p:nvSpPr>
              <p:cNvPr id="76" name="Line 293"/>
              <p:cNvSpPr>
                <a:spLocks noChangeShapeType="1"/>
              </p:cNvSpPr>
              <p:nvPr userDrawn="1"/>
            </p:nvSpPr>
            <p:spPr bwMode="auto">
              <a:xfrm>
                <a:off x="0" y="1016"/>
                <a:ext cx="624" cy="0"/>
              </a:xfrm>
              <a:prstGeom prst="line">
                <a:avLst/>
              </a:prstGeom>
              <a:noFill/>
              <a:ln w="9525">
                <a:solidFill>
                  <a:schemeClr val="bg2"/>
                </a:solidFill>
                <a:round/>
                <a:headEnd/>
                <a:tailEnd/>
              </a:ln>
              <a:effectLst/>
            </p:spPr>
            <p:txBody>
              <a:bodyPr wrap="none" anchor="ctr"/>
              <a:lstStyle/>
              <a:p>
                <a:pPr>
                  <a:defRPr/>
                </a:pPr>
                <a:endParaRPr lang="en-US"/>
              </a:p>
            </p:txBody>
          </p:sp>
          <p:sp>
            <p:nvSpPr>
              <p:cNvPr id="77" name="Line 294"/>
              <p:cNvSpPr>
                <a:spLocks noChangeShapeType="1"/>
              </p:cNvSpPr>
              <p:nvPr userDrawn="1"/>
            </p:nvSpPr>
            <p:spPr bwMode="auto">
              <a:xfrm>
                <a:off x="0" y="989"/>
                <a:ext cx="624" cy="0"/>
              </a:xfrm>
              <a:prstGeom prst="line">
                <a:avLst/>
              </a:prstGeom>
              <a:noFill/>
              <a:ln w="38100">
                <a:solidFill>
                  <a:schemeClr val="bg2"/>
                </a:solidFill>
                <a:round/>
                <a:headEnd/>
                <a:tailEnd/>
              </a:ln>
              <a:effectLst/>
            </p:spPr>
            <p:txBody>
              <a:bodyPr wrap="none" anchor="ctr"/>
              <a:lstStyle/>
              <a:p>
                <a:pPr>
                  <a:defRPr/>
                </a:pPr>
                <a:endParaRPr lang="en-US"/>
              </a:p>
            </p:txBody>
          </p:sp>
          <p:sp>
            <p:nvSpPr>
              <p:cNvPr id="78" name="Line 295"/>
              <p:cNvSpPr>
                <a:spLocks noChangeShapeType="1"/>
              </p:cNvSpPr>
              <p:nvPr userDrawn="1"/>
            </p:nvSpPr>
            <p:spPr bwMode="auto">
              <a:xfrm>
                <a:off x="0" y="1244"/>
                <a:ext cx="624" cy="0"/>
              </a:xfrm>
              <a:prstGeom prst="line">
                <a:avLst/>
              </a:prstGeom>
              <a:noFill/>
              <a:ln w="28575">
                <a:solidFill>
                  <a:schemeClr val="bg2"/>
                </a:solidFill>
                <a:round/>
                <a:headEnd/>
                <a:tailEnd/>
              </a:ln>
              <a:effectLst/>
            </p:spPr>
            <p:txBody>
              <a:bodyPr wrap="none" anchor="ctr"/>
              <a:lstStyle/>
              <a:p>
                <a:pPr>
                  <a:defRPr/>
                </a:pPr>
                <a:endParaRPr lang="en-US"/>
              </a:p>
            </p:txBody>
          </p:sp>
          <p:sp>
            <p:nvSpPr>
              <p:cNvPr id="79" name="Line 296"/>
              <p:cNvSpPr>
                <a:spLocks noChangeShapeType="1"/>
              </p:cNvSpPr>
              <p:nvPr userDrawn="1"/>
            </p:nvSpPr>
            <p:spPr bwMode="auto">
              <a:xfrm>
                <a:off x="0" y="1163"/>
                <a:ext cx="624" cy="0"/>
              </a:xfrm>
              <a:prstGeom prst="line">
                <a:avLst/>
              </a:prstGeom>
              <a:noFill/>
              <a:ln w="12700">
                <a:solidFill>
                  <a:schemeClr val="bg2"/>
                </a:solidFill>
                <a:round/>
                <a:headEnd/>
                <a:tailEnd/>
              </a:ln>
              <a:effectLst/>
            </p:spPr>
            <p:txBody>
              <a:bodyPr wrap="none" anchor="ctr"/>
              <a:lstStyle/>
              <a:p>
                <a:pPr>
                  <a:defRPr/>
                </a:pPr>
                <a:endParaRPr lang="en-US"/>
              </a:p>
            </p:txBody>
          </p:sp>
          <p:sp>
            <p:nvSpPr>
              <p:cNvPr id="80" name="Line 297"/>
              <p:cNvSpPr>
                <a:spLocks noChangeShapeType="1"/>
              </p:cNvSpPr>
              <p:nvPr userDrawn="1"/>
            </p:nvSpPr>
            <p:spPr bwMode="auto">
              <a:xfrm>
                <a:off x="0" y="1037"/>
                <a:ext cx="624" cy="0"/>
              </a:xfrm>
              <a:prstGeom prst="line">
                <a:avLst/>
              </a:prstGeom>
              <a:noFill/>
              <a:ln w="12700">
                <a:solidFill>
                  <a:schemeClr val="bg2"/>
                </a:solidFill>
                <a:round/>
                <a:headEnd/>
                <a:tailEnd/>
              </a:ln>
              <a:effectLst/>
            </p:spPr>
            <p:txBody>
              <a:bodyPr wrap="none" anchor="ctr"/>
              <a:lstStyle/>
              <a:p>
                <a:pPr>
                  <a:defRPr/>
                </a:pPr>
                <a:endParaRPr lang="en-US"/>
              </a:p>
            </p:txBody>
          </p:sp>
          <p:sp>
            <p:nvSpPr>
              <p:cNvPr id="81" name="Line 298"/>
              <p:cNvSpPr>
                <a:spLocks noChangeShapeType="1"/>
              </p:cNvSpPr>
              <p:nvPr userDrawn="1"/>
            </p:nvSpPr>
            <p:spPr bwMode="auto">
              <a:xfrm>
                <a:off x="0" y="1091"/>
                <a:ext cx="624" cy="0"/>
              </a:xfrm>
              <a:prstGeom prst="line">
                <a:avLst/>
              </a:prstGeom>
              <a:noFill/>
              <a:ln w="12700">
                <a:solidFill>
                  <a:schemeClr val="bg2"/>
                </a:solidFill>
                <a:round/>
                <a:headEnd/>
                <a:tailEnd/>
              </a:ln>
              <a:effectLst/>
            </p:spPr>
            <p:txBody>
              <a:bodyPr wrap="none" anchor="ctr"/>
              <a:lstStyle/>
              <a:p>
                <a:pPr>
                  <a:defRPr/>
                </a:pPr>
                <a:endParaRPr lang="en-US"/>
              </a:p>
            </p:txBody>
          </p:sp>
          <p:sp>
            <p:nvSpPr>
              <p:cNvPr id="82" name="Line 299"/>
              <p:cNvSpPr>
                <a:spLocks noChangeShapeType="1"/>
              </p:cNvSpPr>
              <p:nvPr userDrawn="1"/>
            </p:nvSpPr>
            <p:spPr bwMode="auto">
              <a:xfrm>
                <a:off x="0" y="1289"/>
                <a:ext cx="624" cy="0"/>
              </a:xfrm>
              <a:prstGeom prst="line">
                <a:avLst/>
              </a:prstGeom>
              <a:noFill/>
              <a:ln w="19050">
                <a:solidFill>
                  <a:schemeClr val="bg2"/>
                </a:solidFill>
                <a:round/>
                <a:headEnd/>
                <a:tailEnd/>
              </a:ln>
              <a:effectLst/>
            </p:spPr>
            <p:txBody>
              <a:bodyPr wrap="none" anchor="ctr"/>
              <a:lstStyle/>
              <a:p>
                <a:pPr>
                  <a:defRPr/>
                </a:pPr>
                <a:endParaRPr lang="en-US"/>
              </a:p>
            </p:txBody>
          </p:sp>
          <p:sp>
            <p:nvSpPr>
              <p:cNvPr id="83" name="Line 300"/>
              <p:cNvSpPr>
                <a:spLocks noChangeShapeType="1"/>
              </p:cNvSpPr>
              <p:nvPr userDrawn="1"/>
            </p:nvSpPr>
            <p:spPr bwMode="auto">
              <a:xfrm>
                <a:off x="0" y="1268"/>
                <a:ext cx="624" cy="0"/>
              </a:xfrm>
              <a:prstGeom prst="line">
                <a:avLst/>
              </a:prstGeom>
              <a:noFill/>
              <a:ln w="9525">
                <a:solidFill>
                  <a:schemeClr val="bg2"/>
                </a:solidFill>
                <a:round/>
                <a:headEnd/>
                <a:tailEnd/>
              </a:ln>
              <a:effectLst/>
            </p:spPr>
            <p:txBody>
              <a:bodyPr wrap="none" anchor="ctr"/>
              <a:lstStyle/>
              <a:p>
                <a:pPr>
                  <a:defRPr/>
                </a:pPr>
                <a:endParaRPr lang="en-US"/>
              </a:p>
            </p:txBody>
          </p:sp>
          <p:sp>
            <p:nvSpPr>
              <p:cNvPr id="84" name="Line 301"/>
              <p:cNvSpPr>
                <a:spLocks noChangeShapeType="1"/>
              </p:cNvSpPr>
              <p:nvPr userDrawn="1"/>
            </p:nvSpPr>
            <p:spPr bwMode="auto">
              <a:xfrm>
                <a:off x="0" y="860"/>
                <a:ext cx="624" cy="0"/>
              </a:xfrm>
              <a:prstGeom prst="line">
                <a:avLst/>
              </a:prstGeom>
              <a:noFill/>
              <a:ln w="9525">
                <a:solidFill>
                  <a:schemeClr val="bg2"/>
                </a:solidFill>
                <a:round/>
                <a:headEnd/>
                <a:tailEnd/>
              </a:ln>
              <a:effectLst/>
            </p:spPr>
            <p:txBody>
              <a:bodyPr wrap="none" anchor="ctr"/>
              <a:lstStyle/>
              <a:p>
                <a:pPr>
                  <a:defRPr/>
                </a:pPr>
                <a:endParaRPr lang="en-US"/>
              </a:p>
            </p:txBody>
          </p:sp>
          <p:sp>
            <p:nvSpPr>
              <p:cNvPr id="85" name="Line 302"/>
              <p:cNvSpPr>
                <a:spLocks noChangeShapeType="1"/>
              </p:cNvSpPr>
              <p:nvPr userDrawn="1"/>
            </p:nvSpPr>
            <p:spPr bwMode="auto">
              <a:xfrm>
                <a:off x="0" y="896"/>
                <a:ext cx="624" cy="0"/>
              </a:xfrm>
              <a:prstGeom prst="line">
                <a:avLst/>
              </a:prstGeom>
              <a:noFill/>
              <a:ln w="38100">
                <a:solidFill>
                  <a:schemeClr val="bg2"/>
                </a:solidFill>
                <a:round/>
                <a:headEnd/>
                <a:tailEnd/>
              </a:ln>
              <a:effectLst/>
            </p:spPr>
            <p:txBody>
              <a:bodyPr wrap="none" anchor="ctr"/>
              <a:lstStyle/>
              <a:p>
                <a:pPr>
                  <a:defRPr/>
                </a:pPr>
                <a:endParaRPr lang="en-US"/>
              </a:p>
            </p:txBody>
          </p:sp>
          <p:sp>
            <p:nvSpPr>
              <p:cNvPr id="86" name="Line 303"/>
              <p:cNvSpPr>
                <a:spLocks noChangeShapeType="1"/>
              </p:cNvSpPr>
              <p:nvPr userDrawn="1"/>
            </p:nvSpPr>
            <p:spPr bwMode="auto">
              <a:xfrm>
                <a:off x="0" y="929"/>
                <a:ext cx="624" cy="0"/>
              </a:xfrm>
              <a:prstGeom prst="line">
                <a:avLst/>
              </a:prstGeom>
              <a:noFill/>
              <a:ln w="19050">
                <a:solidFill>
                  <a:schemeClr val="bg2"/>
                </a:solidFill>
                <a:round/>
                <a:headEnd/>
                <a:tailEnd/>
              </a:ln>
              <a:effectLst/>
            </p:spPr>
            <p:txBody>
              <a:bodyPr wrap="none" anchor="ctr"/>
              <a:lstStyle/>
              <a:p>
                <a:pPr>
                  <a:defRPr/>
                </a:pPr>
                <a:endParaRPr lang="en-US"/>
              </a:p>
            </p:txBody>
          </p:sp>
          <p:sp>
            <p:nvSpPr>
              <p:cNvPr id="87" name="Line 304"/>
              <p:cNvSpPr>
                <a:spLocks noChangeShapeType="1"/>
              </p:cNvSpPr>
              <p:nvPr userDrawn="1"/>
            </p:nvSpPr>
            <p:spPr bwMode="auto">
              <a:xfrm>
                <a:off x="0" y="770"/>
                <a:ext cx="624" cy="0"/>
              </a:xfrm>
              <a:prstGeom prst="line">
                <a:avLst/>
              </a:prstGeom>
              <a:noFill/>
              <a:ln w="28575">
                <a:solidFill>
                  <a:schemeClr val="bg2"/>
                </a:solidFill>
                <a:round/>
                <a:headEnd/>
                <a:tailEnd/>
              </a:ln>
              <a:effectLst/>
            </p:spPr>
            <p:txBody>
              <a:bodyPr wrap="none" anchor="ctr"/>
              <a:lstStyle/>
              <a:p>
                <a:pPr>
                  <a:defRPr/>
                </a:pPr>
                <a:endParaRPr lang="en-US"/>
              </a:p>
            </p:txBody>
          </p:sp>
          <p:sp>
            <p:nvSpPr>
              <p:cNvPr id="88" name="Line 305"/>
              <p:cNvSpPr>
                <a:spLocks noChangeShapeType="1"/>
              </p:cNvSpPr>
              <p:nvPr userDrawn="1"/>
            </p:nvSpPr>
            <p:spPr bwMode="auto">
              <a:xfrm>
                <a:off x="0" y="815"/>
                <a:ext cx="624" cy="0"/>
              </a:xfrm>
              <a:prstGeom prst="line">
                <a:avLst/>
              </a:prstGeom>
              <a:noFill/>
              <a:ln w="19050">
                <a:solidFill>
                  <a:schemeClr val="bg2"/>
                </a:solidFill>
                <a:round/>
                <a:headEnd/>
                <a:tailEnd/>
              </a:ln>
              <a:effectLst/>
            </p:spPr>
            <p:txBody>
              <a:bodyPr wrap="none" anchor="ctr"/>
              <a:lstStyle/>
              <a:p>
                <a:pPr>
                  <a:defRPr/>
                </a:pPr>
                <a:endParaRPr lang="en-US"/>
              </a:p>
            </p:txBody>
          </p:sp>
          <p:sp>
            <p:nvSpPr>
              <p:cNvPr id="89" name="Line 306"/>
              <p:cNvSpPr>
                <a:spLocks noChangeShapeType="1"/>
              </p:cNvSpPr>
              <p:nvPr userDrawn="1"/>
            </p:nvSpPr>
            <p:spPr bwMode="auto">
              <a:xfrm>
                <a:off x="0" y="718"/>
                <a:ext cx="624" cy="0"/>
              </a:xfrm>
              <a:prstGeom prst="line">
                <a:avLst/>
              </a:prstGeom>
              <a:noFill/>
              <a:ln w="12700">
                <a:solidFill>
                  <a:schemeClr val="bg2"/>
                </a:solidFill>
                <a:round/>
                <a:headEnd/>
                <a:tailEnd/>
              </a:ln>
              <a:effectLst/>
            </p:spPr>
            <p:txBody>
              <a:bodyPr wrap="none" anchor="ctr"/>
              <a:lstStyle/>
              <a:p>
                <a:pPr>
                  <a:defRPr/>
                </a:pPr>
                <a:endParaRPr lang="en-US"/>
              </a:p>
            </p:txBody>
          </p:sp>
          <p:sp>
            <p:nvSpPr>
              <p:cNvPr id="90" name="Line 307"/>
              <p:cNvSpPr>
                <a:spLocks noChangeShapeType="1"/>
              </p:cNvSpPr>
              <p:nvPr userDrawn="1"/>
            </p:nvSpPr>
            <p:spPr bwMode="auto">
              <a:xfrm>
                <a:off x="0" y="646"/>
                <a:ext cx="624" cy="0"/>
              </a:xfrm>
              <a:prstGeom prst="line">
                <a:avLst/>
              </a:prstGeom>
              <a:noFill/>
              <a:ln w="12700">
                <a:solidFill>
                  <a:schemeClr val="bg2"/>
                </a:solidFill>
                <a:round/>
                <a:headEnd/>
                <a:tailEnd/>
              </a:ln>
              <a:effectLst/>
            </p:spPr>
            <p:txBody>
              <a:bodyPr wrap="none" anchor="ctr"/>
              <a:lstStyle/>
              <a:p>
                <a:pPr>
                  <a:defRPr/>
                </a:pPr>
                <a:endParaRPr lang="en-US"/>
              </a:p>
            </p:txBody>
          </p:sp>
          <p:sp>
            <p:nvSpPr>
              <p:cNvPr id="91" name="Line 308"/>
              <p:cNvSpPr>
                <a:spLocks noChangeShapeType="1"/>
              </p:cNvSpPr>
              <p:nvPr userDrawn="1"/>
            </p:nvSpPr>
            <p:spPr bwMode="auto">
              <a:xfrm>
                <a:off x="0" y="522"/>
                <a:ext cx="624" cy="0"/>
              </a:xfrm>
              <a:prstGeom prst="line">
                <a:avLst/>
              </a:prstGeom>
              <a:noFill/>
              <a:ln w="9525">
                <a:solidFill>
                  <a:schemeClr val="bg2"/>
                </a:solidFill>
                <a:round/>
                <a:headEnd/>
                <a:tailEnd/>
              </a:ln>
              <a:effectLst/>
            </p:spPr>
            <p:txBody>
              <a:bodyPr wrap="none" anchor="ctr"/>
              <a:lstStyle/>
              <a:p>
                <a:pPr>
                  <a:defRPr/>
                </a:pPr>
                <a:endParaRPr lang="en-US"/>
              </a:p>
            </p:txBody>
          </p:sp>
          <p:sp>
            <p:nvSpPr>
              <p:cNvPr id="92" name="Line 309"/>
              <p:cNvSpPr>
                <a:spLocks noChangeShapeType="1"/>
              </p:cNvSpPr>
              <p:nvPr userDrawn="1"/>
            </p:nvSpPr>
            <p:spPr bwMode="auto">
              <a:xfrm>
                <a:off x="0" y="558"/>
                <a:ext cx="624" cy="0"/>
              </a:xfrm>
              <a:prstGeom prst="line">
                <a:avLst/>
              </a:prstGeom>
              <a:noFill/>
              <a:ln w="38100">
                <a:solidFill>
                  <a:schemeClr val="bg2"/>
                </a:solidFill>
                <a:round/>
                <a:headEnd/>
                <a:tailEnd/>
              </a:ln>
              <a:effectLst/>
            </p:spPr>
            <p:txBody>
              <a:bodyPr wrap="none" anchor="ctr"/>
              <a:lstStyle/>
              <a:p>
                <a:pPr>
                  <a:defRPr/>
                </a:pPr>
                <a:endParaRPr lang="en-US"/>
              </a:p>
            </p:txBody>
          </p:sp>
          <p:sp>
            <p:nvSpPr>
              <p:cNvPr id="93" name="Line 310"/>
              <p:cNvSpPr>
                <a:spLocks noChangeShapeType="1"/>
              </p:cNvSpPr>
              <p:nvPr userDrawn="1"/>
            </p:nvSpPr>
            <p:spPr bwMode="auto">
              <a:xfrm>
                <a:off x="0" y="591"/>
                <a:ext cx="624" cy="0"/>
              </a:xfrm>
              <a:prstGeom prst="line">
                <a:avLst/>
              </a:prstGeom>
              <a:noFill/>
              <a:ln w="19050">
                <a:solidFill>
                  <a:schemeClr val="bg2"/>
                </a:solidFill>
                <a:round/>
                <a:headEnd/>
                <a:tailEnd/>
              </a:ln>
              <a:effectLst/>
            </p:spPr>
            <p:txBody>
              <a:bodyPr wrap="none" anchor="ctr"/>
              <a:lstStyle/>
              <a:p>
                <a:pPr>
                  <a:defRPr/>
                </a:pPr>
                <a:endParaRPr lang="en-US"/>
              </a:p>
            </p:txBody>
          </p:sp>
          <p:sp>
            <p:nvSpPr>
              <p:cNvPr id="94" name="Line 311"/>
              <p:cNvSpPr>
                <a:spLocks noChangeShapeType="1"/>
              </p:cNvSpPr>
              <p:nvPr userDrawn="1"/>
            </p:nvSpPr>
            <p:spPr bwMode="auto">
              <a:xfrm>
                <a:off x="0" y="432"/>
                <a:ext cx="624" cy="0"/>
              </a:xfrm>
              <a:prstGeom prst="line">
                <a:avLst/>
              </a:prstGeom>
              <a:noFill/>
              <a:ln w="28575">
                <a:solidFill>
                  <a:schemeClr val="bg2"/>
                </a:solidFill>
                <a:round/>
                <a:headEnd/>
                <a:tailEnd/>
              </a:ln>
              <a:effectLst/>
            </p:spPr>
            <p:txBody>
              <a:bodyPr wrap="none" anchor="ctr"/>
              <a:lstStyle/>
              <a:p>
                <a:pPr>
                  <a:defRPr/>
                </a:pPr>
                <a:endParaRPr lang="en-US"/>
              </a:p>
            </p:txBody>
          </p:sp>
          <p:sp>
            <p:nvSpPr>
              <p:cNvPr id="95" name="Line 312"/>
              <p:cNvSpPr>
                <a:spLocks noChangeShapeType="1"/>
              </p:cNvSpPr>
              <p:nvPr userDrawn="1"/>
            </p:nvSpPr>
            <p:spPr bwMode="auto">
              <a:xfrm>
                <a:off x="0" y="384"/>
                <a:ext cx="624" cy="0"/>
              </a:xfrm>
              <a:prstGeom prst="line">
                <a:avLst/>
              </a:prstGeom>
              <a:noFill/>
              <a:ln w="12700">
                <a:solidFill>
                  <a:schemeClr val="bg2"/>
                </a:solidFill>
                <a:round/>
                <a:headEnd/>
                <a:tailEnd/>
              </a:ln>
              <a:effectLst/>
            </p:spPr>
            <p:txBody>
              <a:bodyPr wrap="none" anchor="ctr"/>
              <a:lstStyle/>
              <a:p>
                <a:pPr>
                  <a:defRPr/>
                </a:pPr>
                <a:endParaRPr lang="en-US"/>
              </a:p>
            </p:txBody>
          </p:sp>
          <p:sp>
            <p:nvSpPr>
              <p:cNvPr id="96" name="Line 313"/>
              <p:cNvSpPr>
                <a:spLocks noChangeShapeType="1"/>
              </p:cNvSpPr>
              <p:nvPr userDrawn="1"/>
            </p:nvSpPr>
            <p:spPr bwMode="auto">
              <a:xfrm>
                <a:off x="0" y="477"/>
                <a:ext cx="624" cy="0"/>
              </a:xfrm>
              <a:prstGeom prst="line">
                <a:avLst/>
              </a:prstGeom>
              <a:noFill/>
              <a:ln w="19050">
                <a:solidFill>
                  <a:schemeClr val="bg2"/>
                </a:solidFill>
                <a:round/>
                <a:headEnd/>
                <a:tailEnd/>
              </a:ln>
              <a:effectLst/>
            </p:spPr>
            <p:txBody>
              <a:bodyPr wrap="none" anchor="ctr"/>
              <a:lstStyle/>
              <a:p>
                <a:pPr>
                  <a:defRPr/>
                </a:pPr>
                <a:endParaRPr lang="en-US"/>
              </a:p>
            </p:txBody>
          </p:sp>
          <p:sp>
            <p:nvSpPr>
              <p:cNvPr id="97" name="Line 314"/>
              <p:cNvSpPr>
                <a:spLocks noChangeShapeType="1"/>
              </p:cNvSpPr>
              <p:nvPr userDrawn="1"/>
            </p:nvSpPr>
            <p:spPr bwMode="auto">
              <a:xfrm>
                <a:off x="0" y="339"/>
                <a:ext cx="624" cy="0"/>
              </a:xfrm>
              <a:prstGeom prst="line">
                <a:avLst/>
              </a:prstGeom>
              <a:noFill/>
              <a:ln w="19050">
                <a:solidFill>
                  <a:schemeClr val="bg2"/>
                </a:solidFill>
                <a:round/>
                <a:headEnd/>
                <a:tailEnd/>
              </a:ln>
              <a:effectLst/>
            </p:spPr>
            <p:txBody>
              <a:bodyPr wrap="none" anchor="ctr"/>
              <a:lstStyle/>
              <a:p>
                <a:pPr>
                  <a:defRPr/>
                </a:pPr>
                <a:endParaRPr lang="en-US"/>
              </a:p>
            </p:txBody>
          </p:sp>
          <p:sp>
            <p:nvSpPr>
              <p:cNvPr id="98" name="Line 315"/>
              <p:cNvSpPr>
                <a:spLocks noChangeShapeType="1"/>
              </p:cNvSpPr>
              <p:nvPr userDrawn="1"/>
            </p:nvSpPr>
            <p:spPr bwMode="auto">
              <a:xfrm>
                <a:off x="0" y="318"/>
                <a:ext cx="624" cy="0"/>
              </a:xfrm>
              <a:prstGeom prst="line">
                <a:avLst/>
              </a:prstGeom>
              <a:noFill/>
              <a:ln w="9525">
                <a:solidFill>
                  <a:schemeClr val="bg2"/>
                </a:solidFill>
                <a:round/>
                <a:headEnd/>
                <a:tailEnd/>
              </a:ln>
              <a:effectLst/>
            </p:spPr>
            <p:txBody>
              <a:bodyPr wrap="none" anchor="ctr"/>
              <a:lstStyle/>
              <a:p>
                <a:pPr>
                  <a:defRPr/>
                </a:pPr>
                <a:endParaRPr lang="en-US"/>
              </a:p>
            </p:txBody>
          </p:sp>
          <p:sp>
            <p:nvSpPr>
              <p:cNvPr id="99" name="Line 316"/>
              <p:cNvSpPr>
                <a:spLocks noChangeShapeType="1"/>
              </p:cNvSpPr>
              <p:nvPr userDrawn="1"/>
            </p:nvSpPr>
            <p:spPr bwMode="auto">
              <a:xfrm>
                <a:off x="0" y="258"/>
                <a:ext cx="624" cy="0"/>
              </a:xfrm>
              <a:prstGeom prst="line">
                <a:avLst/>
              </a:prstGeom>
              <a:noFill/>
              <a:ln w="19050">
                <a:solidFill>
                  <a:schemeClr val="bg2"/>
                </a:solidFill>
                <a:round/>
                <a:headEnd/>
                <a:tailEnd/>
              </a:ln>
              <a:effectLst/>
            </p:spPr>
            <p:txBody>
              <a:bodyPr wrap="none" anchor="ctr"/>
              <a:lstStyle/>
              <a:p>
                <a:pPr>
                  <a:defRPr/>
                </a:pPr>
                <a:endParaRPr lang="en-US"/>
              </a:p>
            </p:txBody>
          </p:sp>
          <p:sp>
            <p:nvSpPr>
              <p:cNvPr id="100" name="Line 317"/>
              <p:cNvSpPr>
                <a:spLocks noChangeShapeType="1"/>
              </p:cNvSpPr>
              <p:nvPr userDrawn="1"/>
            </p:nvSpPr>
            <p:spPr bwMode="auto">
              <a:xfrm>
                <a:off x="0" y="70"/>
                <a:ext cx="624" cy="0"/>
              </a:xfrm>
              <a:prstGeom prst="line">
                <a:avLst/>
              </a:prstGeom>
              <a:noFill/>
              <a:ln w="9525">
                <a:solidFill>
                  <a:schemeClr val="bg2"/>
                </a:solidFill>
                <a:round/>
                <a:headEnd/>
                <a:tailEnd/>
              </a:ln>
              <a:effectLst/>
            </p:spPr>
            <p:txBody>
              <a:bodyPr wrap="none" anchor="ctr"/>
              <a:lstStyle/>
              <a:p>
                <a:pPr>
                  <a:defRPr/>
                </a:pPr>
                <a:endParaRPr lang="en-US"/>
              </a:p>
            </p:txBody>
          </p:sp>
          <p:sp>
            <p:nvSpPr>
              <p:cNvPr id="101" name="Line 318"/>
              <p:cNvSpPr>
                <a:spLocks noChangeShapeType="1"/>
              </p:cNvSpPr>
              <p:nvPr userDrawn="1"/>
            </p:nvSpPr>
            <p:spPr bwMode="auto">
              <a:xfrm>
                <a:off x="0" y="43"/>
                <a:ext cx="624" cy="0"/>
              </a:xfrm>
              <a:prstGeom prst="line">
                <a:avLst/>
              </a:prstGeom>
              <a:noFill/>
              <a:ln w="38100">
                <a:solidFill>
                  <a:schemeClr val="bg2"/>
                </a:solidFill>
                <a:round/>
                <a:headEnd/>
                <a:tailEnd/>
              </a:ln>
              <a:effectLst/>
            </p:spPr>
            <p:txBody>
              <a:bodyPr wrap="none" anchor="ctr"/>
              <a:lstStyle/>
              <a:p>
                <a:pPr>
                  <a:defRPr/>
                </a:pPr>
                <a:endParaRPr lang="en-US"/>
              </a:p>
            </p:txBody>
          </p:sp>
          <p:sp>
            <p:nvSpPr>
              <p:cNvPr id="102" name="Line 319"/>
              <p:cNvSpPr>
                <a:spLocks noChangeShapeType="1"/>
              </p:cNvSpPr>
              <p:nvPr userDrawn="1"/>
            </p:nvSpPr>
            <p:spPr bwMode="auto">
              <a:xfrm>
                <a:off x="0" y="91"/>
                <a:ext cx="624" cy="0"/>
              </a:xfrm>
              <a:prstGeom prst="line">
                <a:avLst/>
              </a:prstGeom>
              <a:noFill/>
              <a:ln w="12700">
                <a:solidFill>
                  <a:schemeClr val="bg2"/>
                </a:solidFill>
                <a:round/>
                <a:headEnd/>
                <a:tailEnd/>
              </a:ln>
              <a:effectLst/>
            </p:spPr>
            <p:txBody>
              <a:bodyPr wrap="none" anchor="ctr"/>
              <a:lstStyle/>
              <a:p>
                <a:pPr>
                  <a:defRPr/>
                </a:pPr>
                <a:endParaRPr lang="en-US"/>
              </a:p>
            </p:txBody>
          </p:sp>
          <p:sp>
            <p:nvSpPr>
              <p:cNvPr id="103" name="Line 320"/>
              <p:cNvSpPr>
                <a:spLocks noChangeShapeType="1"/>
              </p:cNvSpPr>
              <p:nvPr userDrawn="1"/>
            </p:nvSpPr>
            <p:spPr bwMode="auto">
              <a:xfrm>
                <a:off x="0" y="145"/>
                <a:ext cx="624" cy="0"/>
              </a:xfrm>
              <a:prstGeom prst="line">
                <a:avLst/>
              </a:prstGeom>
              <a:noFill/>
              <a:ln w="12700">
                <a:solidFill>
                  <a:schemeClr val="bg2"/>
                </a:solidFill>
                <a:round/>
                <a:headEnd/>
                <a:tailEnd/>
              </a:ln>
              <a:effectLst/>
            </p:spPr>
            <p:txBody>
              <a:bodyPr wrap="none" anchor="ctr"/>
              <a:lstStyle/>
              <a:p>
                <a:pPr>
                  <a:defRPr/>
                </a:pPr>
                <a:endParaRPr lang="en-US"/>
              </a:p>
            </p:txBody>
          </p:sp>
          <p:sp>
            <p:nvSpPr>
              <p:cNvPr id="104" name="Line 321"/>
              <p:cNvSpPr>
                <a:spLocks noChangeShapeType="1"/>
              </p:cNvSpPr>
              <p:nvPr userDrawn="1"/>
            </p:nvSpPr>
            <p:spPr bwMode="auto">
              <a:xfrm>
                <a:off x="0" y="202"/>
                <a:ext cx="624" cy="0"/>
              </a:xfrm>
              <a:prstGeom prst="line">
                <a:avLst/>
              </a:prstGeom>
              <a:noFill/>
              <a:ln w="38100">
                <a:solidFill>
                  <a:schemeClr val="bg2"/>
                </a:solidFill>
                <a:round/>
                <a:headEnd/>
                <a:tailEnd/>
              </a:ln>
              <a:effectLst/>
            </p:spPr>
            <p:txBody>
              <a:bodyPr wrap="none" anchor="ctr"/>
              <a:lstStyle/>
              <a:p>
                <a:pPr>
                  <a:defRPr/>
                </a:pPr>
                <a:endParaRPr lang="en-US"/>
              </a:p>
            </p:txBody>
          </p:sp>
        </p:grpSp>
      </p:grpSp>
      <p:sp>
        <p:nvSpPr>
          <p:cNvPr id="105" name="Rectangle 220"/>
          <p:cNvSpPr>
            <a:spLocks noChangeArrowheads="1"/>
          </p:cNvSpPr>
          <p:nvPr/>
        </p:nvSpPr>
        <p:spPr bwMode="auto">
          <a:xfrm>
            <a:off x="3017838" y="2120900"/>
            <a:ext cx="5662612" cy="77788"/>
          </a:xfrm>
          <a:prstGeom prst="rect">
            <a:avLst/>
          </a:prstGeom>
          <a:solidFill>
            <a:schemeClr val="hlink"/>
          </a:solidFill>
          <a:ln w="9525">
            <a:noFill/>
            <a:miter lim="800000"/>
            <a:headEnd/>
            <a:tailEnd/>
          </a:ln>
          <a:effectLst/>
        </p:spPr>
        <p:txBody>
          <a:bodyPr wrap="none" anchor="ctr"/>
          <a:lstStyle/>
          <a:p>
            <a:pPr algn="ctr">
              <a:spcBef>
                <a:spcPct val="0"/>
              </a:spcBef>
              <a:buClrTx/>
              <a:buFontTx/>
              <a:buNone/>
              <a:defRPr/>
            </a:pPr>
            <a:endParaRPr kumimoji="1" lang="en-US" sz="2400">
              <a:latin typeface="Times New Roman" pitchFamily="18" charset="0"/>
            </a:endParaRPr>
          </a:p>
        </p:txBody>
      </p:sp>
      <p:sp>
        <p:nvSpPr>
          <p:cNvPr id="106" name="Rectangle 219"/>
          <p:cNvSpPr>
            <a:spLocks noChangeArrowheads="1"/>
          </p:cNvSpPr>
          <p:nvPr/>
        </p:nvSpPr>
        <p:spPr bwMode="auto">
          <a:xfrm>
            <a:off x="1098550" y="862013"/>
            <a:ext cx="5662613" cy="77787"/>
          </a:xfrm>
          <a:prstGeom prst="rect">
            <a:avLst/>
          </a:prstGeom>
          <a:solidFill>
            <a:schemeClr val="hlink"/>
          </a:solidFill>
          <a:ln w="9525">
            <a:noFill/>
            <a:miter lim="800000"/>
            <a:headEnd/>
            <a:tailEnd/>
          </a:ln>
          <a:effectLst/>
        </p:spPr>
        <p:txBody>
          <a:bodyPr wrap="none" anchor="ctr"/>
          <a:lstStyle/>
          <a:p>
            <a:pPr algn="ctr">
              <a:spcBef>
                <a:spcPct val="0"/>
              </a:spcBef>
              <a:buClrTx/>
              <a:buFontTx/>
              <a:buNone/>
              <a:defRPr/>
            </a:pPr>
            <a:endParaRPr kumimoji="1" lang="en-US" sz="2400">
              <a:latin typeface="Times New Roman" pitchFamily="18" charset="0"/>
            </a:endParaRPr>
          </a:p>
        </p:txBody>
      </p:sp>
      <p:pic>
        <p:nvPicPr>
          <p:cNvPr id="107" name="Picture 326" descr="Logo-mid"/>
          <p:cNvPicPr>
            <a:picLocks noChangeAspect="1" noChangeArrowheads="1"/>
          </p:cNvPicPr>
          <p:nvPr userDrawn="1"/>
        </p:nvPicPr>
        <p:blipFill>
          <a:blip r:embed="rId2"/>
          <a:srcRect/>
          <a:stretch>
            <a:fillRect/>
          </a:stretch>
        </p:blipFill>
        <p:spPr bwMode="auto">
          <a:xfrm>
            <a:off x="7543800" y="152400"/>
            <a:ext cx="1447800" cy="422275"/>
          </a:xfrm>
          <a:prstGeom prst="rect">
            <a:avLst/>
          </a:prstGeom>
          <a:noFill/>
          <a:ln w="9525">
            <a:noFill/>
            <a:miter lim="800000"/>
            <a:headEnd/>
            <a:tailEnd/>
          </a:ln>
        </p:spPr>
      </p:pic>
      <p:sp>
        <p:nvSpPr>
          <p:cNvPr id="3175" name="Rectangle 103"/>
          <p:cNvSpPr>
            <a:spLocks noGrp="1" noChangeArrowheads="1"/>
          </p:cNvSpPr>
          <p:nvPr>
            <p:ph type="ctrTitle"/>
          </p:nvPr>
        </p:nvSpPr>
        <p:spPr>
          <a:xfrm>
            <a:off x="1169988" y="1046163"/>
            <a:ext cx="7380287" cy="1012825"/>
          </a:xfrm>
        </p:spPr>
        <p:txBody>
          <a:bodyPr/>
          <a:lstStyle>
            <a:lvl1pPr>
              <a:defRPr sz="3600"/>
            </a:lvl1pPr>
          </a:lstStyle>
          <a:p>
            <a:r>
              <a:rPr lang="en-US"/>
              <a:t>Click to edit Master title style</a:t>
            </a:r>
          </a:p>
        </p:txBody>
      </p:sp>
      <p:sp>
        <p:nvSpPr>
          <p:cNvPr id="3293" name="Rectangle 221"/>
          <p:cNvSpPr>
            <a:spLocks noGrp="1" noChangeArrowheads="1"/>
          </p:cNvSpPr>
          <p:nvPr>
            <p:ph type="subTitle" idx="1"/>
          </p:nvPr>
        </p:nvSpPr>
        <p:spPr>
          <a:xfrm>
            <a:off x="1566863" y="2693988"/>
            <a:ext cx="6662737" cy="2994025"/>
          </a:xfrm>
        </p:spPr>
        <p:txBody>
          <a:bodyPr/>
          <a:lstStyle>
            <a:lvl1pPr marL="0" indent="0" algn="ctr">
              <a:buFont typeface="Wingdings" pitchFamily="2" charset="2"/>
              <a:buNone/>
              <a:defRPr/>
            </a:lvl1pPr>
          </a:lstStyle>
          <a:p>
            <a:r>
              <a:rPr lang="en-US"/>
              <a:t>Click to edit Master subtitle style</a:t>
            </a:r>
          </a:p>
        </p:txBody>
      </p:sp>
      <p:sp>
        <p:nvSpPr>
          <p:cNvPr id="108" name="Rectangle 105"/>
          <p:cNvSpPr>
            <a:spLocks noGrp="1" noChangeArrowheads="1"/>
          </p:cNvSpPr>
          <p:nvPr>
            <p:ph type="dt" sz="half" idx="10"/>
          </p:nvPr>
        </p:nvSpPr>
        <p:spPr>
          <a:xfrm>
            <a:off x="1387475" y="6357938"/>
            <a:ext cx="1905000" cy="457200"/>
          </a:xfrm>
        </p:spPr>
        <p:txBody>
          <a:bodyPr/>
          <a:lstStyle>
            <a:lvl1pPr>
              <a:defRPr/>
            </a:lvl1pPr>
          </a:lstStyle>
          <a:p>
            <a:pPr>
              <a:defRPr/>
            </a:pPr>
            <a:endParaRPr lang="en-US"/>
          </a:p>
        </p:txBody>
      </p:sp>
      <p:sp>
        <p:nvSpPr>
          <p:cNvPr id="109" name="Rectangle 106"/>
          <p:cNvSpPr>
            <a:spLocks noGrp="1" noChangeArrowheads="1"/>
          </p:cNvSpPr>
          <p:nvPr>
            <p:ph type="ftr" sz="quarter" idx="11"/>
          </p:nvPr>
        </p:nvSpPr>
        <p:spPr>
          <a:xfrm>
            <a:off x="3722688" y="6357938"/>
            <a:ext cx="2271712" cy="457200"/>
          </a:xfrm>
        </p:spPr>
        <p:txBody>
          <a:bodyPr/>
          <a:lstStyle>
            <a:lvl1pPr>
              <a:defRPr/>
            </a:lvl1pPr>
          </a:lstStyle>
          <a:p>
            <a:pPr>
              <a:defRPr/>
            </a:pPr>
            <a:endParaRPr lang="en-US"/>
          </a:p>
        </p:txBody>
      </p:sp>
      <p:sp>
        <p:nvSpPr>
          <p:cNvPr id="110" name="Rectangle 107"/>
          <p:cNvSpPr>
            <a:spLocks noGrp="1" noChangeArrowheads="1"/>
          </p:cNvSpPr>
          <p:nvPr>
            <p:ph type="sldNum" sz="quarter" idx="12"/>
          </p:nvPr>
        </p:nvSpPr>
        <p:spPr>
          <a:xfrm>
            <a:off x="6464300" y="6361113"/>
            <a:ext cx="1906588" cy="457200"/>
          </a:xfrm>
        </p:spPr>
        <p:txBody>
          <a:bodyPr/>
          <a:lstStyle>
            <a:lvl1pPr>
              <a:defRPr/>
            </a:lvl1pPr>
          </a:lstStyle>
          <a:p>
            <a:pPr>
              <a:defRPr/>
            </a:pPr>
            <a:fld id="{7B53B628-735F-4FAA-8A10-6FC68D00EA4A}" type="slidenum">
              <a:rPr lang="en-US"/>
              <a:pPr>
                <a:defRPr/>
              </a:pPr>
              <a:t>‹#›</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slide(fromLeft)">
                                      <p:cBhvr>
                                        <p:cTn id="7" dur="500"/>
                                        <p:tgtEl>
                                          <p:spTgt spid="106"/>
                                        </p:tgtEl>
                                      </p:cBhvr>
                                    </p:animEffect>
                                  </p:childTnLst>
                                </p:cTn>
                              </p:par>
                            </p:childTnLst>
                          </p:cTn>
                        </p:par>
                        <p:par>
                          <p:cTn id="8" fill="hold">
                            <p:stCondLst>
                              <p:cond delay="500"/>
                            </p:stCondLst>
                            <p:childTnLst>
                              <p:par>
                                <p:cTn id="9" presetID="12" presetClass="entr" presetSubtype="2"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slide(fromRight)">
                                      <p:cBhvr>
                                        <p:cTn id="11"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animBg="1" autoUpdateAnimBg="0"/>
      <p:bldP spid="106" grpId="0" animBg="1" autoUpdateAnimBg="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EA7EAE0-1050-4066-ACB3-B6990F36DE3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78625" y="457200"/>
            <a:ext cx="1989138" cy="5638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09625" y="457200"/>
            <a:ext cx="58166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6EC9D51-5745-4729-9A29-E9EA81C3A78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FEE89A8-3F98-4ACF-A4FE-79094639F78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20F6E93-ED3B-489B-8664-E57CED2D0FA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09625" y="2214563"/>
            <a:ext cx="3902075" cy="3881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64100" y="2214563"/>
            <a:ext cx="3903663" cy="3881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DE02993-F585-46F7-8004-15B27B91076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A1092CE2-8CE5-4890-B521-414E8BA91E2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922B4F6-7592-4389-8A22-2F3F59A2D5A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0C3F579C-6EC5-4FE2-8532-55BE9E7393F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DDA1B2D-7DDE-4087-B3E4-6A6845C6467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669FE00-FA04-4DEC-993B-CFDCFB4E862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25"/>
          <p:cNvGrpSpPr>
            <a:grpSpLocks/>
          </p:cNvGrpSpPr>
          <p:nvPr/>
        </p:nvGrpSpPr>
        <p:grpSpPr bwMode="auto">
          <a:xfrm>
            <a:off x="0" y="-152400"/>
            <a:ext cx="8915400" cy="6713538"/>
            <a:chOff x="0" y="43"/>
            <a:chExt cx="5616" cy="4229"/>
          </a:xfrm>
        </p:grpSpPr>
        <p:grpSp>
          <p:nvGrpSpPr>
            <p:cNvPr id="1033" name="Group 222"/>
            <p:cNvGrpSpPr>
              <a:grpSpLocks/>
            </p:cNvGrpSpPr>
            <p:nvPr userDrawn="1"/>
          </p:nvGrpSpPr>
          <p:grpSpPr bwMode="auto">
            <a:xfrm>
              <a:off x="0" y="43"/>
              <a:ext cx="408" cy="4229"/>
              <a:chOff x="0" y="43"/>
              <a:chExt cx="5760" cy="4229"/>
            </a:xfrm>
          </p:grpSpPr>
          <p:sp>
            <p:nvSpPr>
              <p:cNvPr id="1146" name="Line 122"/>
              <p:cNvSpPr>
                <a:spLocks noChangeShapeType="1"/>
              </p:cNvSpPr>
              <p:nvPr userDrawn="1"/>
            </p:nvSpPr>
            <p:spPr bwMode="auto">
              <a:xfrm>
                <a:off x="0" y="4203"/>
                <a:ext cx="5760" cy="0"/>
              </a:xfrm>
              <a:prstGeom prst="line">
                <a:avLst/>
              </a:prstGeom>
              <a:noFill/>
              <a:ln w="9525">
                <a:solidFill>
                  <a:schemeClr val="bg2"/>
                </a:solidFill>
                <a:round/>
                <a:headEnd/>
                <a:tailEnd/>
              </a:ln>
              <a:effectLst/>
            </p:spPr>
            <p:txBody>
              <a:bodyPr wrap="none" anchor="ctr"/>
              <a:lstStyle/>
              <a:p>
                <a:pPr>
                  <a:defRPr/>
                </a:pPr>
                <a:endParaRPr lang="en-US"/>
              </a:p>
            </p:txBody>
          </p:sp>
          <p:sp>
            <p:nvSpPr>
              <p:cNvPr id="1147" name="Line 123"/>
              <p:cNvSpPr>
                <a:spLocks noChangeShapeType="1"/>
              </p:cNvSpPr>
              <p:nvPr userDrawn="1"/>
            </p:nvSpPr>
            <p:spPr bwMode="auto">
              <a:xfrm>
                <a:off x="0" y="4239"/>
                <a:ext cx="5760" cy="0"/>
              </a:xfrm>
              <a:prstGeom prst="line">
                <a:avLst/>
              </a:prstGeom>
              <a:noFill/>
              <a:ln w="38100">
                <a:solidFill>
                  <a:schemeClr val="bg2"/>
                </a:solidFill>
                <a:round/>
                <a:headEnd/>
                <a:tailEnd/>
              </a:ln>
              <a:effectLst/>
            </p:spPr>
            <p:txBody>
              <a:bodyPr wrap="none" anchor="ctr"/>
              <a:lstStyle/>
              <a:p>
                <a:pPr>
                  <a:defRPr/>
                </a:pPr>
                <a:endParaRPr lang="en-US"/>
              </a:p>
            </p:txBody>
          </p:sp>
          <p:sp>
            <p:nvSpPr>
              <p:cNvPr id="1148" name="Line 124"/>
              <p:cNvSpPr>
                <a:spLocks noChangeShapeType="1"/>
              </p:cNvSpPr>
              <p:nvPr userDrawn="1"/>
            </p:nvSpPr>
            <p:spPr bwMode="auto">
              <a:xfrm>
                <a:off x="0" y="4272"/>
                <a:ext cx="5760" cy="0"/>
              </a:xfrm>
              <a:prstGeom prst="line">
                <a:avLst/>
              </a:prstGeom>
              <a:noFill/>
              <a:ln w="19050">
                <a:solidFill>
                  <a:schemeClr val="bg2"/>
                </a:solidFill>
                <a:round/>
                <a:headEnd/>
                <a:tailEnd/>
              </a:ln>
              <a:effectLst/>
            </p:spPr>
            <p:txBody>
              <a:bodyPr wrap="none" anchor="ctr"/>
              <a:lstStyle/>
              <a:p>
                <a:pPr>
                  <a:defRPr/>
                </a:pPr>
                <a:endParaRPr lang="en-US"/>
              </a:p>
            </p:txBody>
          </p:sp>
          <p:sp>
            <p:nvSpPr>
              <p:cNvPr id="1149" name="Line 125"/>
              <p:cNvSpPr>
                <a:spLocks noChangeShapeType="1"/>
              </p:cNvSpPr>
              <p:nvPr userDrawn="1"/>
            </p:nvSpPr>
            <p:spPr bwMode="auto">
              <a:xfrm>
                <a:off x="0" y="4113"/>
                <a:ext cx="5760" cy="0"/>
              </a:xfrm>
              <a:prstGeom prst="line">
                <a:avLst/>
              </a:prstGeom>
              <a:noFill/>
              <a:ln w="28575">
                <a:solidFill>
                  <a:schemeClr val="bg2"/>
                </a:solidFill>
                <a:round/>
                <a:headEnd/>
                <a:tailEnd/>
              </a:ln>
              <a:effectLst/>
            </p:spPr>
            <p:txBody>
              <a:bodyPr wrap="none" anchor="ctr"/>
              <a:lstStyle/>
              <a:p>
                <a:pPr>
                  <a:defRPr/>
                </a:pPr>
                <a:endParaRPr lang="en-US"/>
              </a:p>
            </p:txBody>
          </p:sp>
          <p:sp>
            <p:nvSpPr>
              <p:cNvPr id="1150" name="Line 126"/>
              <p:cNvSpPr>
                <a:spLocks noChangeShapeType="1"/>
              </p:cNvSpPr>
              <p:nvPr userDrawn="1"/>
            </p:nvSpPr>
            <p:spPr bwMode="auto">
              <a:xfrm>
                <a:off x="0" y="4065"/>
                <a:ext cx="5760" cy="0"/>
              </a:xfrm>
              <a:prstGeom prst="line">
                <a:avLst/>
              </a:prstGeom>
              <a:noFill/>
              <a:ln w="12700">
                <a:solidFill>
                  <a:schemeClr val="bg2"/>
                </a:solidFill>
                <a:round/>
                <a:headEnd/>
                <a:tailEnd/>
              </a:ln>
              <a:effectLst/>
            </p:spPr>
            <p:txBody>
              <a:bodyPr wrap="none" anchor="ctr"/>
              <a:lstStyle/>
              <a:p>
                <a:pPr>
                  <a:defRPr/>
                </a:pPr>
                <a:endParaRPr lang="en-US"/>
              </a:p>
            </p:txBody>
          </p:sp>
          <p:sp>
            <p:nvSpPr>
              <p:cNvPr id="1151" name="Line 127"/>
              <p:cNvSpPr>
                <a:spLocks noChangeShapeType="1"/>
              </p:cNvSpPr>
              <p:nvPr userDrawn="1"/>
            </p:nvSpPr>
            <p:spPr bwMode="auto">
              <a:xfrm>
                <a:off x="0" y="4158"/>
                <a:ext cx="5760" cy="0"/>
              </a:xfrm>
              <a:prstGeom prst="line">
                <a:avLst/>
              </a:prstGeom>
              <a:noFill/>
              <a:ln w="19050">
                <a:solidFill>
                  <a:schemeClr val="bg2"/>
                </a:solidFill>
                <a:round/>
                <a:headEnd/>
                <a:tailEnd/>
              </a:ln>
              <a:effectLst/>
            </p:spPr>
            <p:txBody>
              <a:bodyPr wrap="none" anchor="ctr"/>
              <a:lstStyle/>
              <a:p>
                <a:pPr>
                  <a:defRPr/>
                </a:pPr>
                <a:endParaRPr lang="en-US"/>
              </a:p>
            </p:txBody>
          </p:sp>
          <p:sp>
            <p:nvSpPr>
              <p:cNvPr id="1152" name="Line 128"/>
              <p:cNvSpPr>
                <a:spLocks noChangeShapeType="1"/>
              </p:cNvSpPr>
              <p:nvPr userDrawn="1"/>
            </p:nvSpPr>
            <p:spPr bwMode="auto">
              <a:xfrm>
                <a:off x="0" y="3666"/>
                <a:ext cx="5760" cy="0"/>
              </a:xfrm>
              <a:prstGeom prst="line">
                <a:avLst/>
              </a:prstGeom>
              <a:noFill/>
              <a:ln w="9525">
                <a:solidFill>
                  <a:schemeClr val="bg2"/>
                </a:solidFill>
                <a:round/>
                <a:headEnd/>
                <a:tailEnd/>
              </a:ln>
              <a:effectLst/>
            </p:spPr>
            <p:txBody>
              <a:bodyPr wrap="none" anchor="ctr"/>
              <a:lstStyle/>
              <a:p>
                <a:pPr>
                  <a:defRPr/>
                </a:pPr>
                <a:endParaRPr lang="en-US"/>
              </a:p>
            </p:txBody>
          </p:sp>
          <p:sp>
            <p:nvSpPr>
              <p:cNvPr id="1153" name="Line 129"/>
              <p:cNvSpPr>
                <a:spLocks noChangeShapeType="1"/>
              </p:cNvSpPr>
              <p:nvPr userDrawn="1"/>
            </p:nvSpPr>
            <p:spPr bwMode="auto">
              <a:xfrm>
                <a:off x="0" y="3639"/>
                <a:ext cx="5760" cy="0"/>
              </a:xfrm>
              <a:prstGeom prst="line">
                <a:avLst/>
              </a:prstGeom>
              <a:noFill/>
              <a:ln w="38100">
                <a:solidFill>
                  <a:schemeClr val="bg2"/>
                </a:solidFill>
                <a:round/>
                <a:headEnd/>
                <a:tailEnd/>
              </a:ln>
              <a:effectLst/>
            </p:spPr>
            <p:txBody>
              <a:bodyPr wrap="none" anchor="ctr"/>
              <a:lstStyle/>
              <a:p>
                <a:pPr>
                  <a:defRPr/>
                </a:pPr>
                <a:endParaRPr lang="en-US"/>
              </a:p>
            </p:txBody>
          </p:sp>
          <p:sp>
            <p:nvSpPr>
              <p:cNvPr id="1154" name="Line 130"/>
              <p:cNvSpPr>
                <a:spLocks noChangeShapeType="1"/>
              </p:cNvSpPr>
              <p:nvPr userDrawn="1"/>
            </p:nvSpPr>
            <p:spPr bwMode="auto">
              <a:xfrm>
                <a:off x="0" y="4020"/>
                <a:ext cx="5760" cy="0"/>
              </a:xfrm>
              <a:prstGeom prst="line">
                <a:avLst/>
              </a:prstGeom>
              <a:noFill/>
              <a:ln w="19050">
                <a:solidFill>
                  <a:schemeClr val="bg2"/>
                </a:solidFill>
                <a:round/>
                <a:headEnd/>
                <a:tailEnd/>
              </a:ln>
              <a:effectLst/>
            </p:spPr>
            <p:txBody>
              <a:bodyPr wrap="none" anchor="ctr"/>
              <a:lstStyle/>
              <a:p>
                <a:pPr>
                  <a:defRPr/>
                </a:pPr>
                <a:endParaRPr lang="en-US"/>
              </a:p>
            </p:txBody>
          </p:sp>
          <p:sp>
            <p:nvSpPr>
              <p:cNvPr id="1155" name="Line 131"/>
              <p:cNvSpPr>
                <a:spLocks noChangeShapeType="1"/>
              </p:cNvSpPr>
              <p:nvPr userDrawn="1"/>
            </p:nvSpPr>
            <p:spPr bwMode="auto">
              <a:xfrm>
                <a:off x="0" y="3894"/>
                <a:ext cx="5760" cy="0"/>
              </a:xfrm>
              <a:prstGeom prst="line">
                <a:avLst/>
              </a:prstGeom>
              <a:noFill/>
              <a:ln w="28575">
                <a:solidFill>
                  <a:schemeClr val="bg2"/>
                </a:solidFill>
                <a:round/>
                <a:headEnd/>
                <a:tailEnd/>
              </a:ln>
              <a:effectLst/>
            </p:spPr>
            <p:txBody>
              <a:bodyPr wrap="none" anchor="ctr"/>
              <a:lstStyle/>
              <a:p>
                <a:pPr>
                  <a:defRPr/>
                </a:pPr>
                <a:endParaRPr lang="en-US"/>
              </a:p>
            </p:txBody>
          </p:sp>
          <p:sp>
            <p:nvSpPr>
              <p:cNvPr id="1156" name="Line 132"/>
              <p:cNvSpPr>
                <a:spLocks noChangeShapeType="1"/>
              </p:cNvSpPr>
              <p:nvPr userDrawn="1"/>
            </p:nvSpPr>
            <p:spPr bwMode="auto">
              <a:xfrm>
                <a:off x="0" y="3813"/>
                <a:ext cx="5760" cy="0"/>
              </a:xfrm>
              <a:prstGeom prst="line">
                <a:avLst/>
              </a:prstGeom>
              <a:noFill/>
              <a:ln w="12700">
                <a:solidFill>
                  <a:schemeClr val="bg2"/>
                </a:solidFill>
                <a:round/>
                <a:headEnd/>
                <a:tailEnd/>
              </a:ln>
              <a:effectLst/>
            </p:spPr>
            <p:txBody>
              <a:bodyPr wrap="none" anchor="ctr"/>
              <a:lstStyle/>
              <a:p>
                <a:pPr>
                  <a:defRPr/>
                </a:pPr>
                <a:endParaRPr lang="en-US"/>
              </a:p>
            </p:txBody>
          </p:sp>
          <p:sp>
            <p:nvSpPr>
              <p:cNvPr id="1157" name="Line 133"/>
              <p:cNvSpPr>
                <a:spLocks noChangeShapeType="1"/>
              </p:cNvSpPr>
              <p:nvPr userDrawn="1"/>
            </p:nvSpPr>
            <p:spPr bwMode="auto">
              <a:xfrm>
                <a:off x="0" y="3999"/>
                <a:ext cx="5760" cy="0"/>
              </a:xfrm>
              <a:prstGeom prst="line">
                <a:avLst/>
              </a:prstGeom>
              <a:noFill/>
              <a:ln w="9525">
                <a:solidFill>
                  <a:schemeClr val="bg2"/>
                </a:solidFill>
                <a:round/>
                <a:headEnd/>
                <a:tailEnd/>
              </a:ln>
              <a:effectLst/>
            </p:spPr>
            <p:txBody>
              <a:bodyPr wrap="none" anchor="ctr"/>
              <a:lstStyle/>
              <a:p>
                <a:pPr>
                  <a:defRPr/>
                </a:pPr>
                <a:endParaRPr lang="en-US"/>
              </a:p>
            </p:txBody>
          </p:sp>
          <p:sp>
            <p:nvSpPr>
              <p:cNvPr id="1158" name="Line 134"/>
              <p:cNvSpPr>
                <a:spLocks noChangeShapeType="1"/>
              </p:cNvSpPr>
              <p:nvPr userDrawn="1"/>
            </p:nvSpPr>
            <p:spPr bwMode="auto">
              <a:xfrm>
                <a:off x="0" y="3687"/>
                <a:ext cx="5760" cy="0"/>
              </a:xfrm>
              <a:prstGeom prst="line">
                <a:avLst/>
              </a:prstGeom>
              <a:noFill/>
              <a:ln w="12700">
                <a:solidFill>
                  <a:schemeClr val="bg2"/>
                </a:solidFill>
                <a:round/>
                <a:headEnd/>
                <a:tailEnd/>
              </a:ln>
              <a:effectLst/>
            </p:spPr>
            <p:txBody>
              <a:bodyPr wrap="none" anchor="ctr"/>
              <a:lstStyle/>
              <a:p>
                <a:pPr>
                  <a:defRPr/>
                </a:pPr>
                <a:endParaRPr lang="en-US"/>
              </a:p>
            </p:txBody>
          </p:sp>
          <p:sp>
            <p:nvSpPr>
              <p:cNvPr id="1159" name="Line 135"/>
              <p:cNvSpPr>
                <a:spLocks noChangeShapeType="1"/>
              </p:cNvSpPr>
              <p:nvPr userDrawn="1"/>
            </p:nvSpPr>
            <p:spPr bwMode="auto">
              <a:xfrm>
                <a:off x="0" y="3741"/>
                <a:ext cx="5760" cy="0"/>
              </a:xfrm>
              <a:prstGeom prst="line">
                <a:avLst/>
              </a:prstGeom>
              <a:noFill/>
              <a:ln w="12700">
                <a:solidFill>
                  <a:schemeClr val="bg2"/>
                </a:solidFill>
                <a:round/>
                <a:headEnd/>
                <a:tailEnd/>
              </a:ln>
              <a:effectLst/>
            </p:spPr>
            <p:txBody>
              <a:bodyPr wrap="none" anchor="ctr"/>
              <a:lstStyle/>
              <a:p>
                <a:pPr>
                  <a:defRPr/>
                </a:pPr>
                <a:endParaRPr lang="en-US"/>
              </a:p>
            </p:txBody>
          </p:sp>
          <p:sp>
            <p:nvSpPr>
              <p:cNvPr id="1160" name="Line 136"/>
              <p:cNvSpPr>
                <a:spLocks noChangeShapeType="1"/>
              </p:cNvSpPr>
              <p:nvPr userDrawn="1"/>
            </p:nvSpPr>
            <p:spPr bwMode="auto">
              <a:xfrm>
                <a:off x="0" y="3939"/>
                <a:ext cx="5760" cy="0"/>
              </a:xfrm>
              <a:prstGeom prst="line">
                <a:avLst/>
              </a:prstGeom>
              <a:noFill/>
              <a:ln w="19050">
                <a:solidFill>
                  <a:schemeClr val="bg2"/>
                </a:solidFill>
                <a:round/>
                <a:headEnd/>
                <a:tailEnd/>
              </a:ln>
              <a:effectLst/>
            </p:spPr>
            <p:txBody>
              <a:bodyPr wrap="none" anchor="ctr"/>
              <a:lstStyle/>
              <a:p>
                <a:pPr>
                  <a:defRPr/>
                </a:pPr>
                <a:endParaRPr lang="en-US"/>
              </a:p>
            </p:txBody>
          </p:sp>
          <p:sp>
            <p:nvSpPr>
              <p:cNvPr id="1161" name="Line 137"/>
              <p:cNvSpPr>
                <a:spLocks noChangeShapeType="1"/>
              </p:cNvSpPr>
              <p:nvPr userDrawn="1"/>
            </p:nvSpPr>
            <p:spPr bwMode="auto">
              <a:xfrm>
                <a:off x="0" y="3918"/>
                <a:ext cx="5760" cy="0"/>
              </a:xfrm>
              <a:prstGeom prst="line">
                <a:avLst/>
              </a:prstGeom>
              <a:noFill/>
              <a:ln w="9525">
                <a:solidFill>
                  <a:schemeClr val="bg2"/>
                </a:solidFill>
                <a:round/>
                <a:headEnd/>
                <a:tailEnd/>
              </a:ln>
              <a:effectLst/>
            </p:spPr>
            <p:txBody>
              <a:bodyPr wrap="none" anchor="ctr"/>
              <a:lstStyle/>
              <a:p>
                <a:pPr>
                  <a:defRPr/>
                </a:pPr>
                <a:endParaRPr lang="en-US"/>
              </a:p>
            </p:txBody>
          </p:sp>
          <p:sp>
            <p:nvSpPr>
              <p:cNvPr id="1162" name="Line 138"/>
              <p:cNvSpPr>
                <a:spLocks noChangeShapeType="1"/>
              </p:cNvSpPr>
              <p:nvPr userDrawn="1"/>
            </p:nvSpPr>
            <p:spPr bwMode="auto">
              <a:xfrm>
                <a:off x="0" y="3510"/>
                <a:ext cx="5760" cy="0"/>
              </a:xfrm>
              <a:prstGeom prst="line">
                <a:avLst/>
              </a:prstGeom>
              <a:noFill/>
              <a:ln w="9525">
                <a:solidFill>
                  <a:schemeClr val="bg2"/>
                </a:solidFill>
                <a:round/>
                <a:headEnd/>
                <a:tailEnd/>
              </a:ln>
              <a:effectLst/>
            </p:spPr>
            <p:txBody>
              <a:bodyPr wrap="none" anchor="ctr"/>
              <a:lstStyle/>
              <a:p>
                <a:pPr>
                  <a:defRPr/>
                </a:pPr>
                <a:endParaRPr lang="en-US"/>
              </a:p>
            </p:txBody>
          </p:sp>
          <p:sp>
            <p:nvSpPr>
              <p:cNvPr id="1163" name="Line 139"/>
              <p:cNvSpPr>
                <a:spLocks noChangeShapeType="1"/>
              </p:cNvSpPr>
              <p:nvPr userDrawn="1"/>
            </p:nvSpPr>
            <p:spPr bwMode="auto">
              <a:xfrm>
                <a:off x="0" y="3546"/>
                <a:ext cx="5760" cy="0"/>
              </a:xfrm>
              <a:prstGeom prst="line">
                <a:avLst/>
              </a:prstGeom>
              <a:noFill/>
              <a:ln w="38100">
                <a:solidFill>
                  <a:schemeClr val="bg2"/>
                </a:solidFill>
                <a:round/>
                <a:headEnd/>
                <a:tailEnd/>
              </a:ln>
              <a:effectLst/>
            </p:spPr>
            <p:txBody>
              <a:bodyPr wrap="none" anchor="ctr"/>
              <a:lstStyle/>
              <a:p>
                <a:pPr>
                  <a:defRPr/>
                </a:pPr>
                <a:endParaRPr lang="en-US"/>
              </a:p>
            </p:txBody>
          </p:sp>
          <p:sp>
            <p:nvSpPr>
              <p:cNvPr id="1164" name="Line 140"/>
              <p:cNvSpPr>
                <a:spLocks noChangeShapeType="1"/>
              </p:cNvSpPr>
              <p:nvPr userDrawn="1"/>
            </p:nvSpPr>
            <p:spPr bwMode="auto">
              <a:xfrm>
                <a:off x="0" y="3579"/>
                <a:ext cx="5760" cy="0"/>
              </a:xfrm>
              <a:prstGeom prst="line">
                <a:avLst/>
              </a:prstGeom>
              <a:noFill/>
              <a:ln w="19050">
                <a:solidFill>
                  <a:schemeClr val="bg2"/>
                </a:solidFill>
                <a:round/>
                <a:headEnd/>
                <a:tailEnd/>
              </a:ln>
              <a:effectLst/>
            </p:spPr>
            <p:txBody>
              <a:bodyPr wrap="none" anchor="ctr"/>
              <a:lstStyle/>
              <a:p>
                <a:pPr>
                  <a:defRPr/>
                </a:pPr>
                <a:endParaRPr lang="en-US"/>
              </a:p>
            </p:txBody>
          </p:sp>
          <p:sp>
            <p:nvSpPr>
              <p:cNvPr id="1165" name="Line 141"/>
              <p:cNvSpPr>
                <a:spLocks noChangeShapeType="1"/>
              </p:cNvSpPr>
              <p:nvPr userDrawn="1"/>
            </p:nvSpPr>
            <p:spPr bwMode="auto">
              <a:xfrm>
                <a:off x="0" y="3420"/>
                <a:ext cx="5760" cy="0"/>
              </a:xfrm>
              <a:prstGeom prst="line">
                <a:avLst/>
              </a:prstGeom>
              <a:noFill/>
              <a:ln w="28575">
                <a:solidFill>
                  <a:schemeClr val="bg2"/>
                </a:solidFill>
                <a:round/>
                <a:headEnd/>
                <a:tailEnd/>
              </a:ln>
              <a:effectLst/>
            </p:spPr>
            <p:txBody>
              <a:bodyPr wrap="none" anchor="ctr"/>
              <a:lstStyle/>
              <a:p>
                <a:pPr>
                  <a:defRPr/>
                </a:pPr>
                <a:endParaRPr lang="en-US"/>
              </a:p>
            </p:txBody>
          </p:sp>
          <p:sp>
            <p:nvSpPr>
              <p:cNvPr id="1166" name="Line 142"/>
              <p:cNvSpPr>
                <a:spLocks noChangeShapeType="1"/>
              </p:cNvSpPr>
              <p:nvPr userDrawn="1"/>
            </p:nvSpPr>
            <p:spPr bwMode="auto">
              <a:xfrm>
                <a:off x="0" y="3372"/>
                <a:ext cx="5760" cy="0"/>
              </a:xfrm>
              <a:prstGeom prst="line">
                <a:avLst/>
              </a:prstGeom>
              <a:noFill/>
              <a:ln w="12700">
                <a:solidFill>
                  <a:schemeClr val="bg2"/>
                </a:solidFill>
                <a:round/>
                <a:headEnd/>
                <a:tailEnd/>
              </a:ln>
              <a:effectLst/>
            </p:spPr>
            <p:txBody>
              <a:bodyPr wrap="none" anchor="ctr"/>
              <a:lstStyle/>
              <a:p>
                <a:pPr>
                  <a:defRPr/>
                </a:pPr>
                <a:endParaRPr lang="en-US"/>
              </a:p>
            </p:txBody>
          </p:sp>
          <p:sp>
            <p:nvSpPr>
              <p:cNvPr id="1167" name="Line 143"/>
              <p:cNvSpPr>
                <a:spLocks noChangeShapeType="1"/>
              </p:cNvSpPr>
              <p:nvPr userDrawn="1"/>
            </p:nvSpPr>
            <p:spPr bwMode="auto">
              <a:xfrm>
                <a:off x="0" y="3465"/>
                <a:ext cx="5760" cy="0"/>
              </a:xfrm>
              <a:prstGeom prst="line">
                <a:avLst/>
              </a:prstGeom>
              <a:noFill/>
              <a:ln w="19050">
                <a:solidFill>
                  <a:schemeClr val="bg2"/>
                </a:solidFill>
                <a:round/>
                <a:headEnd/>
                <a:tailEnd/>
              </a:ln>
              <a:effectLst/>
            </p:spPr>
            <p:txBody>
              <a:bodyPr wrap="none" anchor="ctr"/>
              <a:lstStyle/>
              <a:p>
                <a:pPr>
                  <a:defRPr/>
                </a:pPr>
                <a:endParaRPr lang="en-US"/>
              </a:p>
            </p:txBody>
          </p:sp>
          <p:sp>
            <p:nvSpPr>
              <p:cNvPr id="1168" name="Line 144"/>
              <p:cNvSpPr>
                <a:spLocks noChangeShapeType="1"/>
              </p:cNvSpPr>
              <p:nvPr userDrawn="1"/>
            </p:nvSpPr>
            <p:spPr bwMode="auto">
              <a:xfrm>
                <a:off x="0" y="2973"/>
                <a:ext cx="5760" cy="0"/>
              </a:xfrm>
              <a:prstGeom prst="line">
                <a:avLst/>
              </a:prstGeom>
              <a:noFill/>
              <a:ln w="9525">
                <a:solidFill>
                  <a:schemeClr val="bg2"/>
                </a:solidFill>
                <a:round/>
                <a:headEnd/>
                <a:tailEnd/>
              </a:ln>
              <a:effectLst/>
            </p:spPr>
            <p:txBody>
              <a:bodyPr wrap="none" anchor="ctr"/>
              <a:lstStyle/>
              <a:p>
                <a:pPr>
                  <a:defRPr/>
                </a:pPr>
                <a:endParaRPr lang="en-US"/>
              </a:p>
            </p:txBody>
          </p:sp>
          <p:sp>
            <p:nvSpPr>
              <p:cNvPr id="1169" name="Line 145"/>
              <p:cNvSpPr>
                <a:spLocks noChangeShapeType="1"/>
              </p:cNvSpPr>
              <p:nvPr userDrawn="1"/>
            </p:nvSpPr>
            <p:spPr bwMode="auto">
              <a:xfrm>
                <a:off x="0" y="2946"/>
                <a:ext cx="5760" cy="0"/>
              </a:xfrm>
              <a:prstGeom prst="line">
                <a:avLst/>
              </a:prstGeom>
              <a:noFill/>
              <a:ln w="38100">
                <a:solidFill>
                  <a:schemeClr val="bg2"/>
                </a:solidFill>
                <a:round/>
                <a:headEnd/>
                <a:tailEnd/>
              </a:ln>
              <a:effectLst/>
            </p:spPr>
            <p:txBody>
              <a:bodyPr wrap="none" anchor="ctr"/>
              <a:lstStyle/>
              <a:p>
                <a:pPr>
                  <a:defRPr/>
                </a:pPr>
                <a:endParaRPr lang="en-US"/>
              </a:p>
            </p:txBody>
          </p:sp>
          <p:sp>
            <p:nvSpPr>
              <p:cNvPr id="1170" name="Line 146"/>
              <p:cNvSpPr>
                <a:spLocks noChangeShapeType="1"/>
              </p:cNvSpPr>
              <p:nvPr userDrawn="1"/>
            </p:nvSpPr>
            <p:spPr bwMode="auto">
              <a:xfrm>
                <a:off x="0" y="3327"/>
                <a:ext cx="5760" cy="0"/>
              </a:xfrm>
              <a:prstGeom prst="line">
                <a:avLst/>
              </a:prstGeom>
              <a:noFill/>
              <a:ln w="19050">
                <a:solidFill>
                  <a:schemeClr val="bg2"/>
                </a:solidFill>
                <a:round/>
                <a:headEnd/>
                <a:tailEnd/>
              </a:ln>
              <a:effectLst/>
            </p:spPr>
            <p:txBody>
              <a:bodyPr wrap="none" anchor="ctr"/>
              <a:lstStyle/>
              <a:p>
                <a:pPr>
                  <a:defRPr/>
                </a:pPr>
                <a:endParaRPr lang="en-US"/>
              </a:p>
            </p:txBody>
          </p:sp>
          <p:sp>
            <p:nvSpPr>
              <p:cNvPr id="1171" name="Line 147"/>
              <p:cNvSpPr>
                <a:spLocks noChangeShapeType="1"/>
              </p:cNvSpPr>
              <p:nvPr userDrawn="1"/>
            </p:nvSpPr>
            <p:spPr bwMode="auto">
              <a:xfrm>
                <a:off x="0" y="3201"/>
                <a:ext cx="5760" cy="0"/>
              </a:xfrm>
              <a:prstGeom prst="line">
                <a:avLst/>
              </a:prstGeom>
              <a:noFill/>
              <a:ln w="28575">
                <a:solidFill>
                  <a:schemeClr val="bg2"/>
                </a:solidFill>
                <a:round/>
                <a:headEnd/>
                <a:tailEnd/>
              </a:ln>
              <a:effectLst/>
            </p:spPr>
            <p:txBody>
              <a:bodyPr wrap="none" anchor="ctr"/>
              <a:lstStyle/>
              <a:p>
                <a:pPr>
                  <a:defRPr/>
                </a:pPr>
                <a:endParaRPr lang="en-US"/>
              </a:p>
            </p:txBody>
          </p:sp>
          <p:sp>
            <p:nvSpPr>
              <p:cNvPr id="1172" name="Line 148"/>
              <p:cNvSpPr>
                <a:spLocks noChangeShapeType="1"/>
              </p:cNvSpPr>
              <p:nvPr userDrawn="1"/>
            </p:nvSpPr>
            <p:spPr bwMode="auto">
              <a:xfrm>
                <a:off x="0" y="3120"/>
                <a:ext cx="5760" cy="0"/>
              </a:xfrm>
              <a:prstGeom prst="line">
                <a:avLst/>
              </a:prstGeom>
              <a:noFill/>
              <a:ln w="12700">
                <a:solidFill>
                  <a:schemeClr val="bg2"/>
                </a:solidFill>
                <a:round/>
                <a:headEnd/>
                <a:tailEnd/>
              </a:ln>
              <a:effectLst/>
            </p:spPr>
            <p:txBody>
              <a:bodyPr wrap="none" anchor="ctr"/>
              <a:lstStyle/>
              <a:p>
                <a:pPr>
                  <a:defRPr/>
                </a:pPr>
                <a:endParaRPr lang="en-US"/>
              </a:p>
            </p:txBody>
          </p:sp>
          <p:sp>
            <p:nvSpPr>
              <p:cNvPr id="1173" name="Line 149"/>
              <p:cNvSpPr>
                <a:spLocks noChangeShapeType="1"/>
              </p:cNvSpPr>
              <p:nvPr userDrawn="1"/>
            </p:nvSpPr>
            <p:spPr bwMode="auto">
              <a:xfrm>
                <a:off x="0" y="3306"/>
                <a:ext cx="5760" cy="0"/>
              </a:xfrm>
              <a:prstGeom prst="line">
                <a:avLst/>
              </a:prstGeom>
              <a:noFill/>
              <a:ln w="9525">
                <a:solidFill>
                  <a:schemeClr val="bg2"/>
                </a:solidFill>
                <a:round/>
                <a:headEnd/>
                <a:tailEnd/>
              </a:ln>
              <a:effectLst/>
            </p:spPr>
            <p:txBody>
              <a:bodyPr wrap="none" anchor="ctr"/>
              <a:lstStyle/>
              <a:p>
                <a:pPr>
                  <a:defRPr/>
                </a:pPr>
                <a:endParaRPr lang="en-US"/>
              </a:p>
            </p:txBody>
          </p:sp>
          <p:sp>
            <p:nvSpPr>
              <p:cNvPr id="1174" name="Line 150"/>
              <p:cNvSpPr>
                <a:spLocks noChangeShapeType="1"/>
              </p:cNvSpPr>
              <p:nvPr userDrawn="1"/>
            </p:nvSpPr>
            <p:spPr bwMode="auto">
              <a:xfrm>
                <a:off x="0" y="2994"/>
                <a:ext cx="5760" cy="0"/>
              </a:xfrm>
              <a:prstGeom prst="line">
                <a:avLst/>
              </a:prstGeom>
              <a:noFill/>
              <a:ln w="12700">
                <a:solidFill>
                  <a:schemeClr val="bg2"/>
                </a:solidFill>
                <a:round/>
                <a:headEnd/>
                <a:tailEnd/>
              </a:ln>
              <a:effectLst/>
            </p:spPr>
            <p:txBody>
              <a:bodyPr wrap="none" anchor="ctr"/>
              <a:lstStyle/>
              <a:p>
                <a:pPr>
                  <a:defRPr/>
                </a:pPr>
                <a:endParaRPr lang="en-US"/>
              </a:p>
            </p:txBody>
          </p:sp>
          <p:sp>
            <p:nvSpPr>
              <p:cNvPr id="1175" name="Line 151"/>
              <p:cNvSpPr>
                <a:spLocks noChangeShapeType="1"/>
              </p:cNvSpPr>
              <p:nvPr userDrawn="1"/>
            </p:nvSpPr>
            <p:spPr bwMode="auto">
              <a:xfrm>
                <a:off x="0" y="3048"/>
                <a:ext cx="5760" cy="0"/>
              </a:xfrm>
              <a:prstGeom prst="line">
                <a:avLst/>
              </a:prstGeom>
              <a:noFill/>
              <a:ln w="12700">
                <a:solidFill>
                  <a:schemeClr val="bg2"/>
                </a:solidFill>
                <a:round/>
                <a:headEnd/>
                <a:tailEnd/>
              </a:ln>
              <a:effectLst/>
            </p:spPr>
            <p:txBody>
              <a:bodyPr wrap="none" anchor="ctr"/>
              <a:lstStyle/>
              <a:p>
                <a:pPr>
                  <a:defRPr/>
                </a:pPr>
                <a:endParaRPr lang="en-US"/>
              </a:p>
            </p:txBody>
          </p:sp>
          <p:sp>
            <p:nvSpPr>
              <p:cNvPr id="1176" name="Line 152"/>
              <p:cNvSpPr>
                <a:spLocks noChangeShapeType="1"/>
              </p:cNvSpPr>
              <p:nvPr userDrawn="1"/>
            </p:nvSpPr>
            <p:spPr bwMode="auto">
              <a:xfrm>
                <a:off x="0" y="3246"/>
                <a:ext cx="5760" cy="0"/>
              </a:xfrm>
              <a:prstGeom prst="line">
                <a:avLst/>
              </a:prstGeom>
              <a:noFill/>
              <a:ln w="19050">
                <a:solidFill>
                  <a:schemeClr val="bg2"/>
                </a:solidFill>
                <a:round/>
                <a:headEnd/>
                <a:tailEnd/>
              </a:ln>
              <a:effectLst/>
            </p:spPr>
            <p:txBody>
              <a:bodyPr wrap="none" anchor="ctr"/>
              <a:lstStyle/>
              <a:p>
                <a:pPr>
                  <a:defRPr/>
                </a:pPr>
                <a:endParaRPr lang="en-US"/>
              </a:p>
            </p:txBody>
          </p:sp>
          <p:sp>
            <p:nvSpPr>
              <p:cNvPr id="1177" name="Line 153"/>
              <p:cNvSpPr>
                <a:spLocks noChangeShapeType="1"/>
              </p:cNvSpPr>
              <p:nvPr userDrawn="1"/>
            </p:nvSpPr>
            <p:spPr bwMode="auto">
              <a:xfrm>
                <a:off x="0" y="3225"/>
                <a:ext cx="5760" cy="0"/>
              </a:xfrm>
              <a:prstGeom prst="line">
                <a:avLst/>
              </a:prstGeom>
              <a:noFill/>
              <a:ln w="9525">
                <a:solidFill>
                  <a:schemeClr val="bg2"/>
                </a:solidFill>
                <a:round/>
                <a:headEnd/>
                <a:tailEnd/>
              </a:ln>
              <a:effectLst/>
            </p:spPr>
            <p:txBody>
              <a:bodyPr wrap="none" anchor="ctr"/>
              <a:lstStyle/>
              <a:p>
                <a:pPr>
                  <a:defRPr/>
                </a:pPr>
                <a:endParaRPr lang="en-US"/>
              </a:p>
            </p:txBody>
          </p:sp>
          <p:sp>
            <p:nvSpPr>
              <p:cNvPr id="1178" name="Line 154"/>
              <p:cNvSpPr>
                <a:spLocks noChangeShapeType="1"/>
              </p:cNvSpPr>
              <p:nvPr userDrawn="1"/>
            </p:nvSpPr>
            <p:spPr bwMode="auto">
              <a:xfrm>
                <a:off x="0" y="2831"/>
                <a:ext cx="5760" cy="0"/>
              </a:xfrm>
              <a:prstGeom prst="line">
                <a:avLst/>
              </a:prstGeom>
              <a:noFill/>
              <a:ln w="28575">
                <a:solidFill>
                  <a:schemeClr val="bg2"/>
                </a:solidFill>
                <a:round/>
                <a:headEnd/>
                <a:tailEnd/>
              </a:ln>
              <a:effectLst/>
            </p:spPr>
            <p:txBody>
              <a:bodyPr wrap="none" anchor="ctr"/>
              <a:lstStyle/>
              <a:p>
                <a:pPr>
                  <a:defRPr/>
                </a:pPr>
                <a:endParaRPr lang="en-US"/>
              </a:p>
            </p:txBody>
          </p:sp>
          <p:sp>
            <p:nvSpPr>
              <p:cNvPr id="1179" name="Line 155"/>
              <p:cNvSpPr>
                <a:spLocks noChangeShapeType="1"/>
              </p:cNvSpPr>
              <p:nvPr userDrawn="1"/>
            </p:nvSpPr>
            <p:spPr bwMode="auto">
              <a:xfrm>
                <a:off x="0" y="2750"/>
                <a:ext cx="5760" cy="0"/>
              </a:xfrm>
              <a:prstGeom prst="line">
                <a:avLst/>
              </a:prstGeom>
              <a:noFill/>
              <a:ln w="12700">
                <a:solidFill>
                  <a:schemeClr val="bg2"/>
                </a:solidFill>
                <a:round/>
                <a:headEnd/>
                <a:tailEnd/>
              </a:ln>
              <a:effectLst/>
            </p:spPr>
            <p:txBody>
              <a:bodyPr wrap="none" anchor="ctr"/>
              <a:lstStyle/>
              <a:p>
                <a:pPr>
                  <a:defRPr/>
                </a:pPr>
                <a:endParaRPr lang="en-US"/>
              </a:p>
            </p:txBody>
          </p:sp>
          <p:sp>
            <p:nvSpPr>
              <p:cNvPr id="1180" name="Line 156"/>
              <p:cNvSpPr>
                <a:spLocks noChangeShapeType="1"/>
              </p:cNvSpPr>
              <p:nvPr userDrawn="1"/>
            </p:nvSpPr>
            <p:spPr bwMode="auto">
              <a:xfrm>
                <a:off x="0" y="2678"/>
                <a:ext cx="5760" cy="0"/>
              </a:xfrm>
              <a:prstGeom prst="line">
                <a:avLst/>
              </a:prstGeom>
              <a:noFill/>
              <a:ln w="12700">
                <a:solidFill>
                  <a:schemeClr val="bg2"/>
                </a:solidFill>
                <a:round/>
                <a:headEnd/>
                <a:tailEnd/>
              </a:ln>
              <a:effectLst/>
            </p:spPr>
            <p:txBody>
              <a:bodyPr wrap="none" anchor="ctr"/>
              <a:lstStyle/>
              <a:p>
                <a:pPr>
                  <a:defRPr/>
                </a:pPr>
                <a:endParaRPr lang="en-US"/>
              </a:p>
            </p:txBody>
          </p:sp>
          <p:sp>
            <p:nvSpPr>
              <p:cNvPr id="1181" name="Line 157"/>
              <p:cNvSpPr>
                <a:spLocks noChangeShapeType="1"/>
              </p:cNvSpPr>
              <p:nvPr userDrawn="1"/>
            </p:nvSpPr>
            <p:spPr bwMode="auto">
              <a:xfrm>
                <a:off x="0" y="2876"/>
                <a:ext cx="5760" cy="0"/>
              </a:xfrm>
              <a:prstGeom prst="line">
                <a:avLst/>
              </a:prstGeom>
              <a:noFill/>
              <a:ln w="19050">
                <a:solidFill>
                  <a:schemeClr val="bg2"/>
                </a:solidFill>
                <a:round/>
                <a:headEnd/>
                <a:tailEnd/>
              </a:ln>
              <a:effectLst/>
            </p:spPr>
            <p:txBody>
              <a:bodyPr wrap="none" anchor="ctr"/>
              <a:lstStyle/>
              <a:p>
                <a:pPr>
                  <a:defRPr/>
                </a:pPr>
                <a:endParaRPr lang="en-US"/>
              </a:p>
            </p:txBody>
          </p:sp>
          <p:sp>
            <p:nvSpPr>
              <p:cNvPr id="1182" name="Line 158"/>
              <p:cNvSpPr>
                <a:spLocks noChangeShapeType="1"/>
              </p:cNvSpPr>
              <p:nvPr userDrawn="1"/>
            </p:nvSpPr>
            <p:spPr bwMode="auto">
              <a:xfrm>
                <a:off x="0" y="2855"/>
                <a:ext cx="5760" cy="0"/>
              </a:xfrm>
              <a:prstGeom prst="line">
                <a:avLst/>
              </a:prstGeom>
              <a:noFill/>
              <a:ln w="9525">
                <a:solidFill>
                  <a:schemeClr val="bg2"/>
                </a:solidFill>
                <a:round/>
                <a:headEnd/>
                <a:tailEnd/>
              </a:ln>
              <a:effectLst/>
            </p:spPr>
            <p:txBody>
              <a:bodyPr wrap="none" anchor="ctr"/>
              <a:lstStyle/>
              <a:p>
                <a:pPr>
                  <a:defRPr/>
                </a:pPr>
                <a:endParaRPr lang="en-US"/>
              </a:p>
            </p:txBody>
          </p:sp>
          <p:sp>
            <p:nvSpPr>
              <p:cNvPr id="1183" name="Line 159"/>
              <p:cNvSpPr>
                <a:spLocks noChangeShapeType="1"/>
              </p:cNvSpPr>
              <p:nvPr userDrawn="1"/>
            </p:nvSpPr>
            <p:spPr bwMode="auto">
              <a:xfrm>
                <a:off x="0" y="2554"/>
                <a:ext cx="5760" cy="0"/>
              </a:xfrm>
              <a:prstGeom prst="line">
                <a:avLst/>
              </a:prstGeom>
              <a:noFill/>
              <a:ln w="9525">
                <a:solidFill>
                  <a:schemeClr val="bg2"/>
                </a:solidFill>
                <a:round/>
                <a:headEnd/>
                <a:tailEnd/>
              </a:ln>
              <a:effectLst/>
            </p:spPr>
            <p:txBody>
              <a:bodyPr wrap="none" anchor="ctr"/>
              <a:lstStyle/>
              <a:p>
                <a:pPr>
                  <a:defRPr/>
                </a:pPr>
                <a:endParaRPr lang="en-US"/>
              </a:p>
            </p:txBody>
          </p:sp>
          <p:sp>
            <p:nvSpPr>
              <p:cNvPr id="1184" name="Line 160"/>
              <p:cNvSpPr>
                <a:spLocks noChangeShapeType="1"/>
              </p:cNvSpPr>
              <p:nvPr userDrawn="1"/>
            </p:nvSpPr>
            <p:spPr bwMode="auto">
              <a:xfrm>
                <a:off x="0" y="2590"/>
                <a:ext cx="5760" cy="0"/>
              </a:xfrm>
              <a:prstGeom prst="line">
                <a:avLst/>
              </a:prstGeom>
              <a:noFill/>
              <a:ln w="38100">
                <a:solidFill>
                  <a:schemeClr val="bg2"/>
                </a:solidFill>
                <a:round/>
                <a:headEnd/>
                <a:tailEnd/>
              </a:ln>
              <a:effectLst/>
            </p:spPr>
            <p:txBody>
              <a:bodyPr wrap="none" anchor="ctr"/>
              <a:lstStyle/>
              <a:p>
                <a:pPr>
                  <a:defRPr/>
                </a:pPr>
                <a:endParaRPr lang="en-US"/>
              </a:p>
            </p:txBody>
          </p:sp>
          <p:sp>
            <p:nvSpPr>
              <p:cNvPr id="1185" name="Line 161"/>
              <p:cNvSpPr>
                <a:spLocks noChangeShapeType="1"/>
              </p:cNvSpPr>
              <p:nvPr userDrawn="1"/>
            </p:nvSpPr>
            <p:spPr bwMode="auto">
              <a:xfrm>
                <a:off x="0" y="2623"/>
                <a:ext cx="5760" cy="0"/>
              </a:xfrm>
              <a:prstGeom prst="line">
                <a:avLst/>
              </a:prstGeom>
              <a:noFill/>
              <a:ln w="19050">
                <a:solidFill>
                  <a:schemeClr val="bg2"/>
                </a:solidFill>
                <a:round/>
                <a:headEnd/>
                <a:tailEnd/>
              </a:ln>
              <a:effectLst/>
            </p:spPr>
            <p:txBody>
              <a:bodyPr wrap="none" anchor="ctr"/>
              <a:lstStyle/>
              <a:p>
                <a:pPr>
                  <a:defRPr/>
                </a:pPr>
                <a:endParaRPr lang="en-US"/>
              </a:p>
            </p:txBody>
          </p:sp>
          <p:sp>
            <p:nvSpPr>
              <p:cNvPr id="1186" name="Line 162"/>
              <p:cNvSpPr>
                <a:spLocks noChangeShapeType="1"/>
              </p:cNvSpPr>
              <p:nvPr userDrawn="1"/>
            </p:nvSpPr>
            <p:spPr bwMode="auto">
              <a:xfrm>
                <a:off x="0" y="2464"/>
                <a:ext cx="5760" cy="0"/>
              </a:xfrm>
              <a:prstGeom prst="line">
                <a:avLst/>
              </a:prstGeom>
              <a:noFill/>
              <a:ln w="28575">
                <a:solidFill>
                  <a:schemeClr val="bg2"/>
                </a:solidFill>
                <a:round/>
                <a:headEnd/>
                <a:tailEnd/>
              </a:ln>
              <a:effectLst/>
            </p:spPr>
            <p:txBody>
              <a:bodyPr wrap="none" anchor="ctr"/>
              <a:lstStyle/>
              <a:p>
                <a:pPr>
                  <a:defRPr/>
                </a:pPr>
                <a:endParaRPr lang="en-US"/>
              </a:p>
            </p:txBody>
          </p:sp>
          <p:sp>
            <p:nvSpPr>
              <p:cNvPr id="1187" name="Line 163"/>
              <p:cNvSpPr>
                <a:spLocks noChangeShapeType="1"/>
              </p:cNvSpPr>
              <p:nvPr userDrawn="1"/>
            </p:nvSpPr>
            <p:spPr bwMode="auto">
              <a:xfrm>
                <a:off x="0" y="2416"/>
                <a:ext cx="5760" cy="0"/>
              </a:xfrm>
              <a:prstGeom prst="line">
                <a:avLst/>
              </a:prstGeom>
              <a:noFill/>
              <a:ln w="12700">
                <a:solidFill>
                  <a:schemeClr val="bg2"/>
                </a:solidFill>
                <a:round/>
                <a:headEnd/>
                <a:tailEnd/>
              </a:ln>
              <a:effectLst/>
            </p:spPr>
            <p:txBody>
              <a:bodyPr wrap="none" anchor="ctr"/>
              <a:lstStyle/>
              <a:p>
                <a:pPr>
                  <a:defRPr/>
                </a:pPr>
                <a:endParaRPr lang="en-US"/>
              </a:p>
            </p:txBody>
          </p:sp>
          <p:sp>
            <p:nvSpPr>
              <p:cNvPr id="1188" name="Line 164"/>
              <p:cNvSpPr>
                <a:spLocks noChangeShapeType="1"/>
              </p:cNvSpPr>
              <p:nvPr userDrawn="1"/>
            </p:nvSpPr>
            <p:spPr bwMode="auto">
              <a:xfrm>
                <a:off x="0" y="2509"/>
                <a:ext cx="5760" cy="0"/>
              </a:xfrm>
              <a:prstGeom prst="line">
                <a:avLst/>
              </a:prstGeom>
              <a:noFill/>
              <a:ln w="19050">
                <a:solidFill>
                  <a:schemeClr val="bg2"/>
                </a:solidFill>
                <a:round/>
                <a:headEnd/>
                <a:tailEnd/>
              </a:ln>
              <a:effectLst/>
            </p:spPr>
            <p:txBody>
              <a:bodyPr wrap="none" anchor="ctr"/>
              <a:lstStyle/>
              <a:p>
                <a:pPr>
                  <a:defRPr/>
                </a:pPr>
                <a:endParaRPr lang="en-US"/>
              </a:p>
            </p:txBody>
          </p:sp>
          <p:sp>
            <p:nvSpPr>
              <p:cNvPr id="1189" name="Line 165"/>
              <p:cNvSpPr>
                <a:spLocks noChangeShapeType="1"/>
              </p:cNvSpPr>
              <p:nvPr userDrawn="1"/>
            </p:nvSpPr>
            <p:spPr bwMode="auto">
              <a:xfrm>
                <a:off x="0" y="2371"/>
                <a:ext cx="5760" cy="0"/>
              </a:xfrm>
              <a:prstGeom prst="line">
                <a:avLst/>
              </a:prstGeom>
              <a:noFill/>
              <a:ln w="19050">
                <a:solidFill>
                  <a:schemeClr val="bg2"/>
                </a:solidFill>
                <a:round/>
                <a:headEnd/>
                <a:tailEnd/>
              </a:ln>
              <a:effectLst/>
            </p:spPr>
            <p:txBody>
              <a:bodyPr wrap="none" anchor="ctr"/>
              <a:lstStyle/>
              <a:p>
                <a:pPr>
                  <a:defRPr/>
                </a:pPr>
                <a:endParaRPr lang="en-US"/>
              </a:p>
            </p:txBody>
          </p:sp>
          <p:sp>
            <p:nvSpPr>
              <p:cNvPr id="1190" name="Line 166"/>
              <p:cNvSpPr>
                <a:spLocks noChangeShapeType="1"/>
              </p:cNvSpPr>
              <p:nvPr userDrawn="1"/>
            </p:nvSpPr>
            <p:spPr bwMode="auto">
              <a:xfrm>
                <a:off x="0" y="2245"/>
                <a:ext cx="5760" cy="0"/>
              </a:xfrm>
              <a:prstGeom prst="line">
                <a:avLst/>
              </a:prstGeom>
              <a:noFill/>
              <a:ln w="28575">
                <a:solidFill>
                  <a:schemeClr val="bg2"/>
                </a:solidFill>
                <a:round/>
                <a:headEnd/>
                <a:tailEnd/>
              </a:ln>
              <a:effectLst/>
            </p:spPr>
            <p:txBody>
              <a:bodyPr wrap="none" anchor="ctr"/>
              <a:lstStyle/>
              <a:p>
                <a:pPr>
                  <a:defRPr/>
                </a:pPr>
                <a:endParaRPr lang="en-US"/>
              </a:p>
            </p:txBody>
          </p:sp>
          <p:sp>
            <p:nvSpPr>
              <p:cNvPr id="1191" name="Line 167"/>
              <p:cNvSpPr>
                <a:spLocks noChangeShapeType="1"/>
              </p:cNvSpPr>
              <p:nvPr userDrawn="1"/>
            </p:nvSpPr>
            <p:spPr bwMode="auto">
              <a:xfrm>
                <a:off x="0" y="2350"/>
                <a:ext cx="5760" cy="0"/>
              </a:xfrm>
              <a:prstGeom prst="line">
                <a:avLst/>
              </a:prstGeom>
              <a:noFill/>
              <a:ln w="9525">
                <a:solidFill>
                  <a:schemeClr val="bg2"/>
                </a:solidFill>
                <a:round/>
                <a:headEnd/>
                <a:tailEnd/>
              </a:ln>
              <a:effectLst/>
            </p:spPr>
            <p:txBody>
              <a:bodyPr wrap="none" anchor="ctr"/>
              <a:lstStyle/>
              <a:p>
                <a:pPr>
                  <a:defRPr/>
                </a:pPr>
                <a:endParaRPr lang="en-US"/>
              </a:p>
            </p:txBody>
          </p:sp>
          <p:sp>
            <p:nvSpPr>
              <p:cNvPr id="1192" name="Line 168"/>
              <p:cNvSpPr>
                <a:spLocks noChangeShapeType="1"/>
              </p:cNvSpPr>
              <p:nvPr userDrawn="1"/>
            </p:nvSpPr>
            <p:spPr bwMode="auto">
              <a:xfrm>
                <a:off x="0" y="2290"/>
                <a:ext cx="5760" cy="0"/>
              </a:xfrm>
              <a:prstGeom prst="line">
                <a:avLst/>
              </a:prstGeom>
              <a:noFill/>
              <a:ln w="19050">
                <a:solidFill>
                  <a:schemeClr val="bg2"/>
                </a:solidFill>
                <a:round/>
                <a:headEnd/>
                <a:tailEnd/>
              </a:ln>
              <a:effectLst/>
            </p:spPr>
            <p:txBody>
              <a:bodyPr wrap="none" anchor="ctr"/>
              <a:lstStyle/>
              <a:p>
                <a:pPr>
                  <a:defRPr/>
                </a:pPr>
                <a:endParaRPr lang="en-US"/>
              </a:p>
            </p:txBody>
          </p:sp>
          <p:sp>
            <p:nvSpPr>
              <p:cNvPr id="1193" name="Line 169"/>
              <p:cNvSpPr>
                <a:spLocks noChangeShapeType="1"/>
              </p:cNvSpPr>
              <p:nvPr userDrawn="1"/>
            </p:nvSpPr>
            <p:spPr bwMode="auto">
              <a:xfrm>
                <a:off x="0" y="2269"/>
                <a:ext cx="5760" cy="0"/>
              </a:xfrm>
              <a:prstGeom prst="line">
                <a:avLst/>
              </a:prstGeom>
              <a:noFill/>
              <a:ln w="9525">
                <a:solidFill>
                  <a:schemeClr val="bg2"/>
                </a:solidFill>
                <a:round/>
                <a:headEnd/>
                <a:tailEnd/>
              </a:ln>
              <a:effectLst/>
            </p:spPr>
            <p:txBody>
              <a:bodyPr wrap="none" anchor="ctr"/>
              <a:lstStyle/>
              <a:p>
                <a:pPr>
                  <a:defRPr/>
                </a:pPr>
                <a:endParaRPr lang="en-US"/>
              </a:p>
            </p:txBody>
          </p:sp>
          <p:sp>
            <p:nvSpPr>
              <p:cNvPr id="1194" name="Line 170"/>
              <p:cNvSpPr>
                <a:spLocks noChangeShapeType="1"/>
              </p:cNvSpPr>
              <p:nvPr userDrawn="1"/>
            </p:nvSpPr>
            <p:spPr bwMode="auto">
              <a:xfrm>
                <a:off x="0" y="2130"/>
                <a:ext cx="5760" cy="0"/>
              </a:xfrm>
              <a:prstGeom prst="line">
                <a:avLst/>
              </a:prstGeom>
              <a:noFill/>
              <a:ln w="9525">
                <a:solidFill>
                  <a:schemeClr val="bg2"/>
                </a:solidFill>
                <a:round/>
                <a:headEnd/>
                <a:tailEnd/>
              </a:ln>
              <a:effectLst/>
            </p:spPr>
            <p:txBody>
              <a:bodyPr wrap="none" anchor="ctr"/>
              <a:lstStyle/>
              <a:p>
                <a:pPr>
                  <a:defRPr/>
                </a:pPr>
                <a:endParaRPr lang="en-US"/>
              </a:p>
            </p:txBody>
          </p:sp>
          <p:sp>
            <p:nvSpPr>
              <p:cNvPr id="1195" name="Line 171"/>
              <p:cNvSpPr>
                <a:spLocks noChangeShapeType="1"/>
              </p:cNvSpPr>
              <p:nvPr userDrawn="1"/>
            </p:nvSpPr>
            <p:spPr bwMode="auto">
              <a:xfrm>
                <a:off x="0" y="2166"/>
                <a:ext cx="5760" cy="0"/>
              </a:xfrm>
              <a:prstGeom prst="line">
                <a:avLst/>
              </a:prstGeom>
              <a:noFill/>
              <a:ln w="38100">
                <a:solidFill>
                  <a:schemeClr val="bg2"/>
                </a:solidFill>
                <a:round/>
                <a:headEnd/>
                <a:tailEnd/>
              </a:ln>
              <a:effectLst/>
            </p:spPr>
            <p:txBody>
              <a:bodyPr wrap="none" anchor="ctr"/>
              <a:lstStyle/>
              <a:p>
                <a:pPr>
                  <a:defRPr/>
                </a:pPr>
                <a:endParaRPr lang="en-US"/>
              </a:p>
            </p:txBody>
          </p:sp>
          <p:sp>
            <p:nvSpPr>
              <p:cNvPr id="1196" name="Line 172"/>
              <p:cNvSpPr>
                <a:spLocks noChangeShapeType="1"/>
              </p:cNvSpPr>
              <p:nvPr userDrawn="1"/>
            </p:nvSpPr>
            <p:spPr bwMode="auto">
              <a:xfrm>
                <a:off x="0" y="2199"/>
                <a:ext cx="5760" cy="0"/>
              </a:xfrm>
              <a:prstGeom prst="line">
                <a:avLst/>
              </a:prstGeom>
              <a:noFill/>
              <a:ln w="19050">
                <a:solidFill>
                  <a:schemeClr val="bg2"/>
                </a:solidFill>
                <a:round/>
                <a:headEnd/>
                <a:tailEnd/>
              </a:ln>
              <a:effectLst/>
            </p:spPr>
            <p:txBody>
              <a:bodyPr wrap="none" anchor="ctr"/>
              <a:lstStyle/>
              <a:p>
                <a:pPr>
                  <a:defRPr/>
                </a:pPr>
                <a:endParaRPr lang="en-US"/>
              </a:p>
            </p:txBody>
          </p:sp>
          <p:sp>
            <p:nvSpPr>
              <p:cNvPr id="1197" name="Line 173"/>
              <p:cNvSpPr>
                <a:spLocks noChangeShapeType="1"/>
              </p:cNvSpPr>
              <p:nvPr userDrawn="1"/>
            </p:nvSpPr>
            <p:spPr bwMode="auto">
              <a:xfrm>
                <a:off x="0" y="2040"/>
                <a:ext cx="5760" cy="0"/>
              </a:xfrm>
              <a:prstGeom prst="line">
                <a:avLst/>
              </a:prstGeom>
              <a:noFill/>
              <a:ln w="28575">
                <a:solidFill>
                  <a:schemeClr val="bg2"/>
                </a:solidFill>
                <a:round/>
                <a:headEnd/>
                <a:tailEnd/>
              </a:ln>
              <a:effectLst/>
            </p:spPr>
            <p:txBody>
              <a:bodyPr wrap="none" anchor="ctr"/>
              <a:lstStyle/>
              <a:p>
                <a:pPr>
                  <a:defRPr/>
                </a:pPr>
                <a:endParaRPr lang="en-US"/>
              </a:p>
            </p:txBody>
          </p:sp>
          <p:sp>
            <p:nvSpPr>
              <p:cNvPr id="1198" name="Line 174"/>
              <p:cNvSpPr>
                <a:spLocks noChangeShapeType="1"/>
              </p:cNvSpPr>
              <p:nvPr userDrawn="1"/>
            </p:nvSpPr>
            <p:spPr bwMode="auto">
              <a:xfrm>
                <a:off x="0" y="1992"/>
                <a:ext cx="5760" cy="0"/>
              </a:xfrm>
              <a:prstGeom prst="line">
                <a:avLst/>
              </a:prstGeom>
              <a:noFill/>
              <a:ln w="12700">
                <a:solidFill>
                  <a:schemeClr val="bg2"/>
                </a:solidFill>
                <a:round/>
                <a:headEnd/>
                <a:tailEnd/>
              </a:ln>
              <a:effectLst/>
            </p:spPr>
            <p:txBody>
              <a:bodyPr wrap="none" anchor="ctr"/>
              <a:lstStyle/>
              <a:p>
                <a:pPr>
                  <a:defRPr/>
                </a:pPr>
                <a:endParaRPr lang="en-US"/>
              </a:p>
            </p:txBody>
          </p:sp>
          <p:sp>
            <p:nvSpPr>
              <p:cNvPr id="1199" name="Line 175"/>
              <p:cNvSpPr>
                <a:spLocks noChangeShapeType="1"/>
              </p:cNvSpPr>
              <p:nvPr userDrawn="1"/>
            </p:nvSpPr>
            <p:spPr bwMode="auto">
              <a:xfrm>
                <a:off x="0" y="2085"/>
                <a:ext cx="5760" cy="0"/>
              </a:xfrm>
              <a:prstGeom prst="line">
                <a:avLst/>
              </a:prstGeom>
              <a:noFill/>
              <a:ln w="19050">
                <a:solidFill>
                  <a:schemeClr val="bg2"/>
                </a:solidFill>
                <a:round/>
                <a:headEnd/>
                <a:tailEnd/>
              </a:ln>
              <a:effectLst/>
            </p:spPr>
            <p:txBody>
              <a:bodyPr wrap="none" anchor="ctr"/>
              <a:lstStyle/>
              <a:p>
                <a:pPr>
                  <a:defRPr/>
                </a:pPr>
                <a:endParaRPr lang="en-US"/>
              </a:p>
            </p:txBody>
          </p:sp>
          <p:sp>
            <p:nvSpPr>
              <p:cNvPr id="1200" name="Line 176"/>
              <p:cNvSpPr>
                <a:spLocks noChangeShapeType="1"/>
              </p:cNvSpPr>
              <p:nvPr userDrawn="1"/>
            </p:nvSpPr>
            <p:spPr bwMode="auto">
              <a:xfrm>
                <a:off x="0" y="1593"/>
                <a:ext cx="5760" cy="0"/>
              </a:xfrm>
              <a:prstGeom prst="line">
                <a:avLst/>
              </a:prstGeom>
              <a:noFill/>
              <a:ln w="9525">
                <a:solidFill>
                  <a:schemeClr val="bg2"/>
                </a:solidFill>
                <a:round/>
                <a:headEnd/>
                <a:tailEnd/>
              </a:ln>
              <a:effectLst/>
            </p:spPr>
            <p:txBody>
              <a:bodyPr wrap="none" anchor="ctr"/>
              <a:lstStyle/>
              <a:p>
                <a:pPr>
                  <a:defRPr/>
                </a:pPr>
                <a:endParaRPr lang="en-US"/>
              </a:p>
            </p:txBody>
          </p:sp>
          <p:sp>
            <p:nvSpPr>
              <p:cNvPr id="1201" name="Line 177"/>
              <p:cNvSpPr>
                <a:spLocks noChangeShapeType="1"/>
              </p:cNvSpPr>
              <p:nvPr userDrawn="1"/>
            </p:nvSpPr>
            <p:spPr bwMode="auto">
              <a:xfrm>
                <a:off x="0" y="1566"/>
                <a:ext cx="5760" cy="0"/>
              </a:xfrm>
              <a:prstGeom prst="line">
                <a:avLst/>
              </a:prstGeom>
              <a:noFill/>
              <a:ln w="38100">
                <a:solidFill>
                  <a:schemeClr val="bg2"/>
                </a:solidFill>
                <a:round/>
                <a:headEnd/>
                <a:tailEnd/>
              </a:ln>
              <a:effectLst/>
            </p:spPr>
            <p:txBody>
              <a:bodyPr wrap="none" anchor="ctr"/>
              <a:lstStyle/>
              <a:p>
                <a:pPr>
                  <a:defRPr/>
                </a:pPr>
                <a:endParaRPr lang="en-US"/>
              </a:p>
            </p:txBody>
          </p:sp>
          <p:sp>
            <p:nvSpPr>
              <p:cNvPr id="1202" name="Line 178"/>
              <p:cNvSpPr>
                <a:spLocks noChangeShapeType="1"/>
              </p:cNvSpPr>
              <p:nvPr userDrawn="1"/>
            </p:nvSpPr>
            <p:spPr bwMode="auto">
              <a:xfrm>
                <a:off x="0" y="1947"/>
                <a:ext cx="5760" cy="0"/>
              </a:xfrm>
              <a:prstGeom prst="line">
                <a:avLst/>
              </a:prstGeom>
              <a:noFill/>
              <a:ln w="19050">
                <a:solidFill>
                  <a:schemeClr val="bg2"/>
                </a:solidFill>
                <a:round/>
                <a:headEnd/>
                <a:tailEnd/>
              </a:ln>
              <a:effectLst/>
            </p:spPr>
            <p:txBody>
              <a:bodyPr wrap="none" anchor="ctr"/>
              <a:lstStyle/>
              <a:p>
                <a:pPr>
                  <a:defRPr/>
                </a:pPr>
                <a:endParaRPr lang="en-US"/>
              </a:p>
            </p:txBody>
          </p:sp>
          <p:sp>
            <p:nvSpPr>
              <p:cNvPr id="1203" name="Line 179"/>
              <p:cNvSpPr>
                <a:spLocks noChangeShapeType="1"/>
              </p:cNvSpPr>
              <p:nvPr userDrawn="1"/>
            </p:nvSpPr>
            <p:spPr bwMode="auto">
              <a:xfrm>
                <a:off x="0" y="1821"/>
                <a:ext cx="5760" cy="0"/>
              </a:xfrm>
              <a:prstGeom prst="line">
                <a:avLst/>
              </a:prstGeom>
              <a:noFill/>
              <a:ln w="28575">
                <a:solidFill>
                  <a:schemeClr val="bg2"/>
                </a:solidFill>
                <a:round/>
                <a:headEnd/>
                <a:tailEnd/>
              </a:ln>
              <a:effectLst/>
            </p:spPr>
            <p:txBody>
              <a:bodyPr wrap="none" anchor="ctr"/>
              <a:lstStyle/>
              <a:p>
                <a:pPr>
                  <a:defRPr/>
                </a:pPr>
                <a:endParaRPr lang="en-US"/>
              </a:p>
            </p:txBody>
          </p:sp>
          <p:sp>
            <p:nvSpPr>
              <p:cNvPr id="1204" name="Line 180"/>
              <p:cNvSpPr>
                <a:spLocks noChangeShapeType="1"/>
              </p:cNvSpPr>
              <p:nvPr userDrawn="1"/>
            </p:nvSpPr>
            <p:spPr bwMode="auto">
              <a:xfrm>
                <a:off x="0" y="1740"/>
                <a:ext cx="5760" cy="0"/>
              </a:xfrm>
              <a:prstGeom prst="line">
                <a:avLst/>
              </a:prstGeom>
              <a:noFill/>
              <a:ln w="12700">
                <a:solidFill>
                  <a:schemeClr val="bg2"/>
                </a:solidFill>
                <a:round/>
                <a:headEnd/>
                <a:tailEnd/>
              </a:ln>
              <a:effectLst/>
            </p:spPr>
            <p:txBody>
              <a:bodyPr wrap="none" anchor="ctr"/>
              <a:lstStyle/>
              <a:p>
                <a:pPr>
                  <a:defRPr/>
                </a:pPr>
                <a:endParaRPr lang="en-US"/>
              </a:p>
            </p:txBody>
          </p:sp>
          <p:sp>
            <p:nvSpPr>
              <p:cNvPr id="1205" name="Line 181"/>
              <p:cNvSpPr>
                <a:spLocks noChangeShapeType="1"/>
              </p:cNvSpPr>
              <p:nvPr userDrawn="1"/>
            </p:nvSpPr>
            <p:spPr bwMode="auto">
              <a:xfrm>
                <a:off x="0" y="1926"/>
                <a:ext cx="5760" cy="0"/>
              </a:xfrm>
              <a:prstGeom prst="line">
                <a:avLst/>
              </a:prstGeom>
              <a:noFill/>
              <a:ln w="9525">
                <a:solidFill>
                  <a:schemeClr val="bg2"/>
                </a:solidFill>
                <a:round/>
                <a:headEnd/>
                <a:tailEnd/>
              </a:ln>
              <a:effectLst/>
            </p:spPr>
            <p:txBody>
              <a:bodyPr wrap="none" anchor="ctr"/>
              <a:lstStyle/>
              <a:p>
                <a:pPr>
                  <a:defRPr/>
                </a:pPr>
                <a:endParaRPr lang="en-US"/>
              </a:p>
            </p:txBody>
          </p:sp>
          <p:sp>
            <p:nvSpPr>
              <p:cNvPr id="1206" name="Line 182"/>
              <p:cNvSpPr>
                <a:spLocks noChangeShapeType="1"/>
              </p:cNvSpPr>
              <p:nvPr userDrawn="1"/>
            </p:nvSpPr>
            <p:spPr bwMode="auto">
              <a:xfrm>
                <a:off x="0" y="1614"/>
                <a:ext cx="5760" cy="0"/>
              </a:xfrm>
              <a:prstGeom prst="line">
                <a:avLst/>
              </a:prstGeom>
              <a:noFill/>
              <a:ln w="12700">
                <a:solidFill>
                  <a:schemeClr val="bg2"/>
                </a:solidFill>
                <a:round/>
                <a:headEnd/>
                <a:tailEnd/>
              </a:ln>
              <a:effectLst/>
            </p:spPr>
            <p:txBody>
              <a:bodyPr wrap="none" anchor="ctr"/>
              <a:lstStyle/>
              <a:p>
                <a:pPr>
                  <a:defRPr/>
                </a:pPr>
                <a:endParaRPr lang="en-US"/>
              </a:p>
            </p:txBody>
          </p:sp>
          <p:sp>
            <p:nvSpPr>
              <p:cNvPr id="1207" name="Line 183"/>
              <p:cNvSpPr>
                <a:spLocks noChangeShapeType="1"/>
              </p:cNvSpPr>
              <p:nvPr userDrawn="1"/>
            </p:nvSpPr>
            <p:spPr bwMode="auto">
              <a:xfrm>
                <a:off x="0" y="1668"/>
                <a:ext cx="5760" cy="0"/>
              </a:xfrm>
              <a:prstGeom prst="line">
                <a:avLst/>
              </a:prstGeom>
              <a:noFill/>
              <a:ln w="12700">
                <a:solidFill>
                  <a:schemeClr val="bg2"/>
                </a:solidFill>
                <a:round/>
                <a:headEnd/>
                <a:tailEnd/>
              </a:ln>
              <a:effectLst/>
            </p:spPr>
            <p:txBody>
              <a:bodyPr wrap="none" anchor="ctr"/>
              <a:lstStyle/>
              <a:p>
                <a:pPr>
                  <a:defRPr/>
                </a:pPr>
                <a:endParaRPr lang="en-US"/>
              </a:p>
            </p:txBody>
          </p:sp>
          <p:sp>
            <p:nvSpPr>
              <p:cNvPr id="1208" name="Line 184"/>
              <p:cNvSpPr>
                <a:spLocks noChangeShapeType="1"/>
              </p:cNvSpPr>
              <p:nvPr userDrawn="1"/>
            </p:nvSpPr>
            <p:spPr bwMode="auto">
              <a:xfrm>
                <a:off x="0" y="1866"/>
                <a:ext cx="5760" cy="0"/>
              </a:xfrm>
              <a:prstGeom prst="line">
                <a:avLst/>
              </a:prstGeom>
              <a:noFill/>
              <a:ln w="19050">
                <a:solidFill>
                  <a:schemeClr val="bg2"/>
                </a:solidFill>
                <a:round/>
                <a:headEnd/>
                <a:tailEnd/>
              </a:ln>
              <a:effectLst/>
            </p:spPr>
            <p:txBody>
              <a:bodyPr wrap="none" anchor="ctr"/>
              <a:lstStyle/>
              <a:p>
                <a:pPr>
                  <a:defRPr/>
                </a:pPr>
                <a:endParaRPr lang="en-US"/>
              </a:p>
            </p:txBody>
          </p:sp>
          <p:sp>
            <p:nvSpPr>
              <p:cNvPr id="1209" name="Line 185"/>
              <p:cNvSpPr>
                <a:spLocks noChangeShapeType="1"/>
              </p:cNvSpPr>
              <p:nvPr userDrawn="1"/>
            </p:nvSpPr>
            <p:spPr bwMode="auto">
              <a:xfrm>
                <a:off x="0" y="1845"/>
                <a:ext cx="5760" cy="0"/>
              </a:xfrm>
              <a:prstGeom prst="line">
                <a:avLst/>
              </a:prstGeom>
              <a:noFill/>
              <a:ln w="9525">
                <a:solidFill>
                  <a:schemeClr val="bg2"/>
                </a:solidFill>
                <a:round/>
                <a:headEnd/>
                <a:tailEnd/>
              </a:ln>
              <a:effectLst/>
            </p:spPr>
            <p:txBody>
              <a:bodyPr wrap="none" anchor="ctr"/>
              <a:lstStyle/>
              <a:p>
                <a:pPr>
                  <a:defRPr/>
                </a:pPr>
                <a:endParaRPr lang="en-US"/>
              </a:p>
            </p:txBody>
          </p:sp>
          <p:sp>
            <p:nvSpPr>
              <p:cNvPr id="1210" name="Line 186"/>
              <p:cNvSpPr>
                <a:spLocks noChangeShapeType="1"/>
              </p:cNvSpPr>
              <p:nvPr userDrawn="1"/>
            </p:nvSpPr>
            <p:spPr bwMode="auto">
              <a:xfrm>
                <a:off x="0" y="1437"/>
                <a:ext cx="5760" cy="0"/>
              </a:xfrm>
              <a:prstGeom prst="line">
                <a:avLst/>
              </a:prstGeom>
              <a:noFill/>
              <a:ln w="9525">
                <a:solidFill>
                  <a:schemeClr val="bg2"/>
                </a:solidFill>
                <a:round/>
                <a:headEnd/>
                <a:tailEnd/>
              </a:ln>
              <a:effectLst/>
            </p:spPr>
            <p:txBody>
              <a:bodyPr wrap="none" anchor="ctr"/>
              <a:lstStyle/>
              <a:p>
                <a:pPr>
                  <a:defRPr/>
                </a:pPr>
                <a:endParaRPr lang="en-US"/>
              </a:p>
            </p:txBody>
          </p:sp>
          <p:sp>
            <p:nvSpPr>
              <p:cNvPr id="1211" name="Line 187"/>
              <p:cNvSpPr>
                <a:spLocks noChangeShapeType="1"/>
              </p:cNvSpPr>
              <p:nvPr userDrawn="1"/>
            </p:nvSpPr>
            <p:spPr bwMode="auto">
              <a:xfrm>
                <a:off x="0" y="1473"/>
                <a:ext cx="5760" cy="0"/>
              </a:xfrm>
              <a:prstGeom prst="line">
                <a:avLst/>
              </a:prstGeom>
              <a:noFill/>
              <a:ln w="38100">
                <a:solidFill>
                  <a:schemeClr val="bg2"/>
                </a:solidFill>
                <a:round/>
                <a:headEnd/>
                <a:tailEnd/>
              </a:ln>
              <a:effectLst/>
            </p:spPr>
            <p:txBody>
              <a:bodyPr wrap="none" anchor="ctr"/>
              <a:lstStyle/>
              <a:p>
                <a:pPr>
                  <a:defRPr/>
                </a:pPr>
                <a:endParaRPr lang="en-US"/>
              </a:p>
            </p:txBody>
          </p:sp>
          <p:sp>
            <p:nvSpPr>
              <p:cNvPr id="1212" name="Line 188"/>
              <p:cNvSpPr>
                <a:spLocks noChangeShapeType="1"/>
              </p:cNvSpPr>
              <p:nvPr userDrawn="1"/>
            </p:nvSpPr>
            <p:spPr bwMode="auto">
              <a:xfrm>
                <a:off x="0" y="1506"/>
                <a:ext cx="5760" cy="0"/>
              </a:xfrm>
              <a:prstGeom prst="line">
                <a:avLst/>
              </a:prstGeom>
              <a:noFill/>
              <a:ln w="19050">
                <a:solidFill>
                  <a:schemeClr val="bg2"/>
                </a:solidFill>
                <a:round/>
                <a:headEnd/>
                <a:tailEnd/>
              </a:ln>
              <a:effectLst/>
            </p:spPr>
            <p:txBody>
              <a:bodyPr wrap="none" anchor="ctr"/>
              <a:lstStyle/>
              <a:p>
                <a:pPr>
                  <a:defRPr/>
                </a:pPr>
                <a:endParaRPr lang="en-US"/>
              </a:p>
            </p:txBody>
          </p:sp>
          <p:sp>
            <p:nvSpPr>
              <p:cNvPr id="1213" name="Line 189"/>
              <p:cNvSpPr>
                <a:spLocks noChangeShapeType="1"/>
              </p:cNvSpPr>
              <p:nvPr userDrawn="1"/>
            </p:nvSpPr>
            <p:spPr bwMode="auto">
              <a:xfrm>
                <a:off x="0" y="1347"/>
                <a:ext cx="5760" cy="0"/>
              </a:xfrm>
              <a:prstGeom prst="line">
                <a:avLst/>
              </a:prstGeom>
              <a:noFill/>
              <a:ln w="28575">
                <a:solidFill>
                  <a:schemeClr val="bg2"/>
                </a:solidFill>
                <a:round/>
                <a:headEnd/>
                <a:tailEnd/>
              </a:ln>
              <a:effectLst/>
            </p:spPr>
            <p:txBody>
              <a:bodyPr wrap="none" anchor="ctr"/>
              <a:lstStyle/>
              <a:p>
                <a:pPr>
                  <a:defRPr/>
                </a:pPr>
                <a:endParaRPr lang="en-US"/>
              </a:p>
            </p:txBody>
          </p:sp>
          <p:sp>
            <p:nvSpPr>
              <p:cNvPr id="1214" name="Line 190"/>
              <p:cNvSpPr>
                <a:spLocks noChangeShapeType="1"/>
              </p:cNvSpPr>
              <p:nvPr userDrawn="1"/>
            </p:nvSpPr>
            <p:spPr bwMode="auto">
              <a:xfrm>
                <a:off x="0" y="1392"/>
                <a:ext cx="5760" cy="0"/>
              </a:xfrm>
              <a:prstGeom prst="line">
                <a:avLst/>
              </a:prstGeom>
              <a:noFill/>
              <a:ln w="19050">
                <a:solidFill>
                  <a:schemeClr val="bg2"/>
                </a:solidFill>
                <a:round/>
                <a:headEnd/>
                <a:tailEnd/>
              </a:ln>
              <a:effectLst/>
            </p:spPr>
            <p:txBody>
              <a:bodyPr wrap="none" anchor="ctr"/>
              <a:lstStyle/>
              <a:p>
                <a:pPr>
                  <a:defRPr/>
                </a:pPr>
                <a:endParaRPr lang="en-US"/>
              </a:p>
            </p:txBody>
          </p:sp>
          <p:sp>
            <p:nvSpPr>
              <p:cNvPr id="1215" name="Line 191"/>
              <p:cNvSpPr>
                <a:spLocks noChangeShapeType="1"/>
              </p:cNvSpPr>
              <p:nvPr userDrawn="1"/>
            </p:nvSpPr>
            <p:spPr bwMode="auto">
              <a:xfrm>
                <a:off x="0" y="1016"/>
                <a:ext cx="5760" cy="0"/>
              </a:xfrm>
              <a:prstGeom prst="line">
                <a:avLst/>
              </a:prstGeom>
              <a:noFill/>
              <a:ln w="9525">
                <a:solidFill>
                  <a:schemeClr val="bg2"/>
                </a:solidFill>
                <a:round/>
                <a:headEnd/>
                <a:tailEnd/>
              </a:ln>
              <a:effectLst/>
            </p:spPr>
            <p:txBody>
              <a:bodyPr wrap="none" anchor="ctr"/>
              <a:lstStyle/>
              <a:p>
                <a:pPr>
                  <a:defRPr/>
                </a:pPr>
                <a:endParaRPr lang="en-US"/>
              </a:p>
            </p:txBody>
          </p:sp>
          <p:sp>
            <p:nvSpPr>
              <p:cNvPr id="1216" name="Line 192"/>
              <p:cNvSpPr>
                <a:spLocks noChangeShapeType="1"/>
              </p:cNvSpPr>
              <p:nvPr userDrawn="1"/>
            </p:nvSpPr>
            <p:spPr bwMode="auto">
              <a:xfrm>
                <a:off x="0" y="989"/>
                <a:ext cx="5760" cy="0"/>
              </a:xfrm>
              <a:prstGeom prst="line">
                <a:avLst/>
              </a:prstGeom>
              <a:noFill/>
              <a:ln w="38100">
                <a:solidFill>
                  <a:schemeClr val="bg2"/>
                </a:solidFill>
                <a:round/>
                <a:headEnd/>
                <a:tailEnd/>
              </a:ln>
              <a:effectLst/>
            </p:spPr>
            <p:txBody>
              <a:bodyPr wrap="none" anchor="ctr"/>
              <a:lstStyle/>
              <a:p>
                <a:pPr>
                  <a:defRPr/>
                </a:pPr>
                <a:endParaRPr lang="en-US"/>
              </a:p>
            </p:txBody>
          </p:sp>
          <p:sp>
            <p:nvSpPr>
              <p:cNvPr id="1217" name="Line 193"/>
              <p:cNvSpPr>
                <a:spLocks noChangeShapeType="1"/>
              </p:cNvSpPr>
              <p:nvPr userDrawn="1"/>
            </p:nvSpPr>
            <p:spPr bwMode="auto">
              <a:xfrm>
                <a:off x="0" y="1244"/>
                <a:ext cx="5760" cy="0"/>
              </a:xfrm>
              <a:prstGeom prst="line">
                <a:avLst/>
              </a:prstGeom>
              <a:noFill/>
              <a:ln w="28575">
                <a:solidFill>
                  <a:schemeClr val="bg2"/>
                </a:solidFill>
                <a:round/>
                <a:headEnd/>
                <a:tailEnd/>
              </a:ln>
              <a:effectLst/>
            </p:spPr>
            <p:txBody>
              <a:bodyPr wrap="none" anchor="ctr"/>
              <a:lstStyle/>
              <a:p>
                <a:pPr>
                  <a:defRPr/>
                </a:pPr>
                <a:endParaRPr lang="en-US"/>
              </a:p>
            </p:txBody>
          </p:sp>
          <p:sp>
            <p:nvSpPr>
              <p:cNvPr id="1218" name="Line 194"/>
              <p:cNvSpPr>
                <a:spLocks noChangeShapeType="1"/>
              </p:cNvSpPr>
              <p:nvPr userDrawn="1"/>
            </p:nvSpPr>
            <p:spPr bwMode="auto">
              <a:xfrm>
                <a:off x="0" y="1163"/>
                <a:ext cx="5760" cy="0"/>
              </a:xfrm>
              <a:prstGeom prst="line">
                <a:avLst/>
              </a:prstGeom>
              <a:noFill/>
              <a:ln w="12700">
                <a:solidFill>
                  <a:schemeClr val="bg2"/>
                </a:solidFill>
                <a:round/>
                <a:headEnd/>
                <a:tailEnd/>
              </a:ln>
              <a:effectLst/>
            </p:spPr>
            <p:txBody>
              <a:bodyPr wrap="none" anchor="ctr"/>
              <a:lstStyle/>
              <a:p>
                <a:pPr>
                  <a:defRPr/>
                </a:pPr>
                <a:endParaRPr lang="en-US"/>
              </a:p>
            </p:txBody>
          </p:sp>
          <p:sp>
            <p:nvSpPr>
              <p:cNvPr id="1219" name="Line 195"/>
              <p:cNvSpPr>
                <a:spLocks noChangeShapeType="1"/>
              </p:cNvSpPr>
              <p:nvPr userDrawn="1"/>
            </p:nvSpPr>
            <p:spPr bwMode="auto">
              <a:xfrm>
                <a:off x="0" y="1037"/>
                <a:ext cx="5760" cy="0"/>
              </a:xfrm>
              <a:prstGeom prst="line">
                <a:avLst/>
              </a:prstGeom>
              <a:noFill/>
              <a:ln w="12700">
                <a:solidFill>
                  <a:schemeClr val="bg2"/>
                </a:solidFill>
                <a:round/>
                <a:headEnd/>
                <a:tailEnd/>
              </a:ln>
              <a:effectLst/>
            </p:spPr>
            <p:txBody>
              <a:bodyPr wrap="none" anchor="ctr"/>
              <a:lstStyle/>
              <a:p>
                <a:pPr>
                  <a:defRPr/>
                </a:pPr>
                <a:endParaRPr lang="en-US"/>
              </a:p>
            </p:txBody>
          </p:sp>
          <p:sp>
            <p:nvSpPr>
              <p:cNvPr id="1220" name="Line 196"/>
              <p:cNvSpPr>
                <a:spLocks noChangeShapeType="1"/>
              </p:cNvSpPr>
              <p:nvPr userDrawn="1"/>
            </p:nvSpPr>
            <p:spPr bwMode="auto">
              <a:xfrm>
                <a:off x="0" y="1091"/>
                <a:ext cx="5760" cy="0"/>
              </a:xfrm>
              <a:prstGeom prst="line">
                <a:avLst/>
              </a:prstGeom>
              <a:noFill/>
              <a:ln w="12700">
                <a:solidFill>
                  <a:schemeClr val="bg2"/>
                </a:solidFill>
                <a:round/>
                <a:headEnd/>
                <a:tailEnd/>
              </a:ln>
              <a:effectLst/>
            </p:spPr>
            <p:txBody>
              <a:bodyPr wrap="none" anchor="ctr"/>
              <a:lstStyle/>
              <a:p>
                <a:pPr>
                  <a:defRPr/>
                </a:pPr>
                <a:endParaRPr lang="en-US"/>
              </a:p>
            </p:txBody>
          </p:sp>
          <p:sp>
            <p:nvSpPr>
              <p:cNvPr id="1221" name="Line 197"/>
              <p:cNvSpPr>
                <a:spLocks noChangeShapeType="1"/>
              </p:cNvSpPr>
              <p:nvPr userDrawn="1"/>
            </p:nvSpPr>
            <p:spPr bwMode="auto">
              <a:xfrm>
                <a:off x="0" y="1289"/>
                <a:ext cx="5760" cy="0"/>
              </a:xfrm>
              <a:prstGeom prst="line">
                <a:avLst/>
              </a:prstGeom>
              <a:noFill/>
              <a:ln w="19050">
                <a:solidFill>
                  <a:schemeClr val="bg2"/>
                </a:solidFill>
                <a:round/>
                <a:headEnd/>
                <a:tailEnd/>
              </a:ln>
              <a:effectLst/>
            </p:spPr>
            <p:txBody>
              <a:bodyPr wrap="none" anchor="ctr"/>
              <a:lstStyle/>
              <a:p>
                <a:pPr>
                  <a:defRPr/>
                </a:pPr>
                <a:endParaRPr lang="en-US"/>
              </a:p>
            </p:txBody>
          </p:sp>
          <p:sp>
            <p:nvSpPr>
              <p:cNvPr id="1222" name="Line 198"/>
              <p:cNvSpPr>
                <a:spLocks noChangeShapeType="1"/>
              </p:cNvSpPr>
              <p:nvPr userDrawn="1"/>
            </p:nvSpPr>
            <p:spPr bwMode="auto">
              <a:xfrm>
                <a:off x="0" y="1268"/>
                <a:ext cx="5760" cy="0"/>
              </a:xfrm>
              <a:prstGeom prst="line">
                <a:avLst/>
              </a:prstGeom>
              <a:noFill/>
              <a:ln w="9525">
                <a:solidFill>
                  <a:schemeClr val="bg2"/>
                </a:solidFill>
                <a:round/>
                <a:headEnd/>
                <a:tailEnd/>
              </a:ln>
              <a:effectLst/>
            </p:spPr>
            <p:txBody>
              <a:bodyPr wrap="none" anchor="ctr"/>
              <a:lstStyle/>
              <a:p>
                <a:pPr>
                  <a:defRPr/>
                </a:pPr>
                <a:endParaRPr lang="en-US"/>
              </a:p>
            </p:txBody>
          </p:sp>
          <p:sp>
            <p:nvSpPr>
              <p:cNvPr id="1223" name="Line 199"/>
              <p:cNvSpPr>
                <a:spLocks noChangeShapeType="1"/>
              </p:cNvSpPr>
              <p:nvPr userDrawn="1"/>
            </p:nvSpPr>
            <p:spPr bwMode="auto">
              <a:xfrm>
                <a:off x="0" y="860"/>
                <a:ext cx="5760" cy="0"/>
              </a:xfrm>
              <a:prstGeom prst="line">
                <a:avLst/>
              </a:prstGeom>
              <a:noFill/>
              <a:ln w="9525">
                <a:solidFill>
                  <a:schemeClr val="bg2"/>
                </a:solidFill>
                <a:round/>
                <a:headEnd/>
                <a:tailEnd/>
              </a:ln>
              <a:effectLst/>
            </p:spPr>
            <p:txBody>
              <a:bodyPr wrap="none" anchor="ctr"/>
              <a:lstStyle/>
              <a:p>
                <a:pPr>
                  <a:defRPr/>
                </a:pPr>
                <a:endParaRPr lang="en-US"/>
              </a:p>
            </p:txBody>
          </p:sp>
          <p:sp>
            <p:nvSpPr>
              <p:cNvPr id="1224" name="Line 200"/>
              <p:cNvSpPr>
                <a:spLocks noChangeShapeType="1"/>
              </p:cNvSpPr>
              <p:nvPr userDrawn="1"/>
            </p:nvSpPr>
            <p:spPr bwMode="auto">
              <a:xfrm>
                <a:off x="0" y="896"/>
                <a:ext cx="5760" cy="0"/>
              </a:xfrm>
              <a:prstGeom prst="line">
                <a:avLst/>
              </a:prstGeom>
              <a:noFill/>
              <a:ln w="38100">
                <a:solidFill>
                  <a:schemeClr val="bg2"/>
                </a:solidFill>
                <a:round/>
                <a:headEnd/>
                <a:tailEnd/>
              </a:ln>
              <a:effectLst/>
            </p:spPr>
            <p:txBody>
              <a:bodyPr wrap="none" anchor="ctr"/>
              <a:lstStyle/>
              <a:p>
                <a:pPr>
                  <a:defRPr/>
                </a:pPr>
                <a:endParaRPr lang="en-US"/>
              </a:p>
            </p:txBody>
          </p:sp>
          <p:sp>
            <p:nvSpPr>
              <p:cNvPr id="1225" name="Line 201"/>
              <p:cNvSpPr>
                <a:spLocks noChangeShapeType="1"/>
              </p:cNvSpPr>
              <p:nvPr userDrawn="1"/>
            </p:nvSpPr>
            <p:spPr bwMode="auto">
              <a:xfrm>
                <a:off x="0" y="929"/>
                <a:ext cx="5760" cy="0"/>
              </a:xfrm>
              <a:prstGeom prst="line">
                <a:avLst/>
              </a:prstGeom>
              <a:noFill/>
              <a:ln w="19050">
                <a:solidFill>
                  <a:schemeClr val="bg2"/>
                </a:solidFill>
                <a:round/>
                <a:headEnd/>
                <a:tailEnd/>
              </a:ln>
              <a:effectLst/>
            </p:spPr>
            <p:txBody>
              <a:bodyPr wrap="none" anchor="ctr"/>
              <a:lstStyle/>
              <a:p>
                <a:pPr>
                  <a:defRPr/>
                </a:pPr>
                <a:endParaRPr lang="en-US"/>
              </a:p>
            </p:txBody>
          </p:sp>
          <p:sp>
            <p:nvSpPr>
              <p:cNvPr id="1226" name="Line 202"/>
              <p:cNvSpPr>
                <a:spLocks noChangeShapeType="1"/>
              </p:cNvSpPr>
              <p:nvPr userDrawn="1"/>
            </p:nvSpPr>
            <p:spPr bwMode="auto">
              <a:xfrm>
                <a:off x="0" y="770"/>
                <a:ext cx="5760" cy="0"/>
              </a:xfrm>
              <a:prstGeom prst="line">
                <a:avLst/>
              </a:prstGeom>
              <a:noFill/>
              <a:ln w="28575">
                <a:solidFill>
                  <a:schemeClr val="bg2"/>
                </a:solidFill>
                <a:round/>
                <a:headEnd/>
                <a:tailEnd/>
              </a:ln>
              <a:effectLst/>
            </p:spPr>
            <p:txBody>
              <a:bodyPr wrap="none" anchor="ctr"/>
              <a:lstStyle/>
              <a:p>
                <a:pPr>
                  <a:defRPr/>
                </a:pPr>
                <a:endParaRPr lang="en-US"/>
              </a:p>
            </p:txBody>
          </p:sp>
          <p:sp>
            <p:nvSpPr>
              <p:cNvPr id="1227" name="Line 203"/>
              <p:cNvSpPr>
                <a:spLocks noChangeShapeType="1"/>
              </p:cNvSpPr>
              <p:nvPr userDrawn="1"/>
            </p:nvSpPr>
            <p:spPr bwMode="auto">
              <a:xfrm>
                <a:off x="0" y="815"/>
                <a:ext cx="5760" cy="0"/>
              </a:xfrm>
              <a:prstGeom prst="line">
                <a:avLst/>
              </a:prstGeom>
              <a:noFill/>
              <a:ln w="19050">
                <a:solidFill>
                  <a:schemeClr val="bg2"/>
                </a:solidFill>
                <a:round/>
                <a:headEnd/>
                <a:tailEnd/>
              </a:ln>
              <a:effectLst/>
            </p:spPr>
            <p:txBody>
              <a:bodyPr wrap="none" anchor="ctr"/>
              <a:lstStyle/>
              <a:p>
                <a:pPr>
                  <a:defRPr/>
                </a:pPr>
                <a:endParaRPr lang="en-US"/>
              </a:p>
            </p:txBody>
          </p:sp>
          <p:sp>
            <p:nvSpPr>
              <p:cNvPr id="1228" name="Line 204"/>
              <p:cNvSpPr>
                <a:spLocks noChangeShapeType="1"/>
              </p:cNvSpPr>
              <p:nvPr userDrawn="1"/>
            </p:nvSpPr>
            <p:spPr bwMode="auto">
              <a:xfrm>
                <a:off x="0" y="718"/>
                <a:ext cx="5760" cy="0"/>
              </a:xfrm>
              <a:prstGeom prst="line">
                <a:avLst/>
              </a:prstGeom>
              <a:noFill/>
              <a:ln w="12700">
                <a:solidFill>
                  <a:schemeClr val="bg2"/>
                </a:solidFill>
                <a:round/>
                <a:headEnd/>
                <a:tailEnd/>
              </a:ln>
              <a:effectLst/>
            </p:spPr>
            <p:txBody>
              <a:bodyPr wrap="none" anchor="ctr"/>
              <a:lstStyle/>
              <a:p>
                <a:pPr>
                  <a:defRPr/>
                </a:pPr>
                <a:endParaRPr lang="en-US"/>
              </a:p>
            </p:txBody>
          </p:sp>
          <p:sp>
            <p:nvSpPr>
              <p:cNvPr id="1229" name="Line 205"/>
              <p:cNvSpPr>
                <a:spLocks noChangeShapeType="1"/>
              </p:cNvSpPr>
              <p:nvPr userDrawn="1"/>
            </p:nvSpPr>
            <p:spPr bwMode="auto">
              <a:xfrm>
                <a:off x="0" y="646"/>
                <a:ext cx="5760" cy="0"/>
              </a:xfrm>
              <a:prstGeom prst="line">
                <a:avLst/>
              </a:prstGeom>
              <a:noFill/>
              <a:ln w="12700">
                <a:solidFill>
                  <a:schemeClr val="bg2"/>
                </a:solidFill>
                <a:round/>
                <a:headEnd/>
                <a:tailEnd/>
              </a:ln>
              <a:effectLst/>
            </p:spPr>
            <p:txBody>
              <a:bodyPr wrap="none" anchor="ctr"/>
              <a:lstStyle/>
              <a:p>
                <a:pPr>
                  <a:defRPr/>
                </a:pPr>
                <a:endParaRPr lang="en-US"/>
              </a:p>
            </p:txBody>
          </p:sp>
          <p:sp>
            <p:nvSpPr>
              <p:cNvPr id="1230" name="Line 206"/>
              <p:cNvSpPr>
                <a:spLocks noChangeShapeType="1"/>
              </p:cNvSpPr>
              <p:nvPr userDrawn="1"/>
            </p:nvSpPr>
            <p:spPr bwMode="auto">
              <a:xfrm>
                <a:off x="0" y="522"/>
                <a:ext cx="5760" cy="0"/>
              </a:xfrm>
              <a:prstGeom prst="line">
                <a:avLst/>
              </a:prstGeom>
              <a:noFill/>
              <a:ln w="9525">
                <a:solidFill>
                  <a:schemeClr val="bg2"/>
                </a:solidFill>
                <a:round/>
                <a:headEnd/>
                <a:tailEnd/>
              </a:ln>
              <a:effectLst/>
            </p:spPr>
            <p:txBody>
              <a:bodyPr wrap="none" anchor="ctr"/>
              <a:lstStyle/>
              <a:p>
                <a:pPr>
                  <a:defRPr/>
                </a:pPr>
                <a:endParaRPr lang="en-US"/>
              </a:p>
            </p:txBody>
          </p:sp>
          <p:sp>
            <p:nvSpPr>
              <p:cNvPr id="1231" name="Line 207"/>
              <p:cNvSpPr>
                <a:spLocks noChangeShapeType="1"/>
              </p:cNvSpPr>
              <p:nvPr userDrawn="1"/>
            </p:nvSpPr>
            <p:spPr bwMode="auto">
              <a:xfrm>
                <a:off x="0" y="558"/>
                <a:ext cx="5760" cy="0"/>
              </a:xfrm>
              <a:prstGeom prst="line">
                <a:avLst/>
              </a:prstGeom>
              <a:noFill/>
              <a:ln w="38100">
                <a:solidFill>
                  <a:schemeClr val="bg2"/>
                </a:solidFill>
                <a:round/>
                <a:headEnd/>
                <a:tailEnd/>
              </a:ln>
              <a:effectLst/>
            </p:spPr>
            <p:txBody>
              <a:bodyPr wrap="none" anchor="ctr"/>
              <a:lstStyle/>
              <a:p>
                <a:pPr>
                  <a:defRPr/>
                </a:pPr>
                <a:endParaRPr lang="en-US"/>
              </a:p>
            </p:txBody>
          </p:sp>
          <p:sp>
            <p:nvSpPr>
              <p:cNvPr id="1232" name="Line 208"/>
              <p:cNvSpPr>
                <a:spLocks noChangeShapeType="1"/>
              </p:cNvSpPr>
              <p:nvPr userDrawn="1"/>
            </p:nvSpPr>
            <p:spPr bwMode="auto">
              <a:xfrm>
                <a:off x="0" y="591"/>
                <a:ext cx="5760" cy="0"/>
              </a:xfrm>
              <a:prstGeom prst="line">
                <a:avLst/>
              </a:prstGeom>
              <a:noFill/>
              <a:ln w="19050">
                <a:solidFill>
                  <a:schemeClr val="bg2"/>
                </a:solidFill>
                <a:round/>
                <a:headEnd/>
                <a:tailEnd/>
              </a:ln>
              <a:effectLst/>
            </p:spPr>
            <p:txBody>
              <a:bodyPr wrap="none" anchor="ctr"/>
              <a:lstStyle/>
              <a:p>
                <a:pPr>
                  <a:defRPr/>
                </a:pPr>
                <a:endParaRPr lang="en-US"/>
              </a:p>
            </p:txBody>
          </p:sp>
          <p:sp>
            <p:nvSpPr>
              <p:cNvPr id="1233" name="Line 209"/>
              <p:cNvSpPr>
                <a:spLocks noChangeShapeType="1"/>
              </p:cNvSpPr>
              <p:nvPr userDrawn="1"/>
            </p:nvSpPr>
            <p:spPr bwMode="auto">
              <a:xfrm>
                <a:off x="0" y="432"/>
                <a:ext cx="5760" cy="0"/>
              </a:xfrm>
              <a:prstGeom prst="line">
                <a:avLst/>
              </a:prstGeom>
              <a:noFill/>
              <a:ln w="28575">
                <a:solidFill>
                  <a:schemeClr val="bg2"/>
                </a:solidFill>
                <a:round/>
                <a:headEnd/>
                <a:tailEnd/>
              </a:ln>
              <a:effectLst/>
            </p:spPr>
            <p:txBody>
              <a:bodyPr wrap="none" anchor="ctr"/>
              <a:lstStyle/>
              <a:p>
                <a:pPr>
                  <a:defRPr/>
                </a:pPr>
                <a:endParaRPr lang="en-US"/>
              </a:p>
            </p:txBody>
          </p:sp>
          <p:sp>
            <p:nvSpPr>
              <p:cNvPr id="1234" name="Line 210"/>
              <p:cNvSpPr>
                <a:spLocks noChangeShapeType="1"/>
              </p:cNvSpPr>
              <p:nvPr userDrawn="1"/>
            </p:nvSpPr>
            <p:spPr bwMode="auto">
              <a:xfrm>
                <a:off x="0" y="384"/>
                <a:ext cx="5760" cy="0"/>
              </a:xfrm>
              <a:prstGeom prst="line">
                <a:avLst/>
              </a:prstGeom>
              <a:noFill/>
              <a:ln w="12700">
                <a:solidFill>
                  <a:schemeClr val="bg2"/>
                </a:solidFill>
                <a:round/>
                <a:headEnd/>
                <a:tailEnd/>
              </a:ln>
              <a:effectLst/>
            </p:spPr>
            <p:txBody>
              <a:bodyPr wrap="none" anchor="ctr"/>
              <a:lstStyle/>
              <a:p>
                <a:pPr>
                  <a:defRPr/>
                </a:pPr>
                <a:endParaRPr lang="en-US"/>
              </a:p>
            </p:txBody>
          </p:sp>
          <p:sp>
            <p:nvSpPr>
              <p:cNvPr id="1235" name="Line 211"/>
              <p:cNvSpPr>
                <a:spLocks noChangeShapeType="1"/>
              </p:cNvSpPr>
              <p:nvPr userDrawn="1"/>
            </p:nvSpPr>
            <p:spPr bwMode="auto">
              <a:xfrm>
                <a:off x="0" y="477"/>
                <a:ext cx="5760" cy="0"/>
              </a:xfrm>
              <a:prstGeom prst="line">
                <a:avLst/>
              </a:prstGeom>
              <a:noFill/>
              <a:ln w="19050">
                <a:solidFill>
                  <a:schemeClr val="bg2"/>
                </a:solidFill>
                <a:round/>
                <a:headEnd/>
                <a:tailEnd/>
              </a:ln>
              <a:effectLst/>
            </p:spPr>
            <p:txBody>
              <a:bodyPr wrap="none" anchor="ctr"/>
              <a:lstStyle/>
              <a:p>
                <a:pPr>
                  <a:defRPr/>
                </a:pPr>
                <a:endParaRPr lang="en-US"/>
              </a:p>
            </p:txBody>
          </p:sp>
          <p:sp>
            <p:nvSpPr>
              <p:cNvPr id="1236" name="Line 212"/>
              <p:cNvSpPr>
                <a:spLocks noChangeShapeType="1"/>
              </p:cNvSpPr>
              <p:nvPr userDrawn="1"/>
            </p:nvSpPr>
            <p:spPr bwMode="auto">
              <a:xfrm>
                <a:off x="0" y="339"/>
                <a:ext cx="5760" cy="0"/>
              </a:xfrm>
              <a:prstGeom prst="line">
                <a:avLst/>
              </a:prstGeom>
              <a:noFill/>
              <a:ln w="19050">
                <a:solidFill>
                  <a:schemeClr val="bg2"/>
                </a:solidFill>
                <a:round/>
                <a:headEnd/>
                <a:tailEnd/>
              </a:ln>
              <a:effectLst/>
            </p:spPr>
            <p:txBody>
              <a:bodyPr wrap="none" anchor="ctr"/>
              <a:lstStyle/>
              <a:p>
                <a:pPr>
                  <a:defRPr/>
                </a:pPr>
                <a:endParaRPr lang="en-US"/>
              </a:p>
            </p:txBody>
          </p:sp>
          <p:sp>
            <p:nvSpPr>
              <p:cNvPr id="1237" name="Line 213"/>
              <p:cNvSpPr>
                <a:spLocks noChangeShapeType="1"/>
              </p:cNvSpPr>
              <p:nvPr userDrawn="1"/>
            </p:nvSpPr>
            <p:spPr bwMode="auto">
              <a:xfrm>
                <a:off x="0" y="318"/>
                <a:ext cx="5760" cy="0"/>
              </a:xfrm>
              <a:prstGeom prst="line">
                <a:avLst/>
              </a:prstGeom>
              <a:noFill/>
              <a:ln w="9525">
                <a:solidFill>
                  <a:schemeClr val="bg2"/>
                </a:solidFill>
                <a:round/>
                <a:headEnd/>
                <a:tailEnd/>
              </a:ln>
              <a:effectLst/>
            </p:spPr>
            <p:txBody>
              <a:bodyPr wrap="none" anchor="ctr"/>
              <a:lstStyle/>
              <a:p>
                <a:pPr>
                  <a:defRPr/>
                </a:pPr>
                <a:endParaRPr lang="en-US"/>
              </a:p>
            </p:txBody>
          </p:sp>
          <p:sp>
            <p:nvSpPr>
              <p:cNvPr id="1238" name="Line 214"/>
              <p:cNvSpPr>
                <a:spLocks noChangeShapeType="1"/>
              </p:cNvSpPr>
              <p:nvPr userDrawn="1"/>
            </p:nvSpPr>
            <p:spPr bwMode="auto">
              <a:xfrm>
                <a:off x="0" y="258"/>
                <a:ext cx="5760" cy="0"/>
              </a:xfrm>
              <a:prstGeom prst="line">
                <a:avLst/>
              </a:prstGeom>
              <a:noFill/>
              <a:ln w="19050">
                <a:solidFill>
                  <a:schemeClr val="bg2"/>
                </a:solidFill>
                <a:round/>
                <a:headEnd/>
                <a:tailEnd/>
              </a:ln>
              <a:effectLst/>
            </p:spPr>
            <p:txBody>
              <a:bodyPr wrap="none" anchor="ctr"/>
              <a:lstStyle/>
              <a:p>
                <a:pPr>
                  <a:defRPr/>
                </a:pPr>
                <a:endParaRPr lang="en-US"/>
              </a:p>
            </p:txBody>
          </p:sp>
          <p:sp>
            <p:nvSpPr>
              <p:cNvPr id="1239" name="Line 215"/>
              <p:cNvSpPr>
                <a:spLocks noChangeShapeType="1"/>
              </p:cNvSpPr>
              <p:nvPr userDrawn="1"/>
            </p:nvSpPr>
            <p:spPr bwMode="auto">
              <a:xfrm>
                <a:off x="0" y="70"/>
                <a:ext cx="5760" cy="0"/>
              </a:xfrm>
              <a:prstGeom prst="line">
                <a:avLst/>
              </a:prstGeom>
              <a:noFill/>
              <a:ln w="9525">
                <a:solidFill>
                  <a:schemeClr val="bg2"/>
                </a:solidFill>
                <a:round/>
                <a:headEnd/>
                <a:tailEnd/>
              </a:ln>
              <a:effectLst/>
            </p:spPr>
            <p:txBody>
              <a:bodyPr wrap="none" anchor="ctr"/>
              <a:lstStyle/>
              <a:p>
                <a:pPr>
                  <a:defRPr/>
                </a:pPr>
                <a:endParaRPr lang="en-US"/>
              </a:p>
            </p:txBody>
          </p:sp>
          <p:sp>
            <p:nvSpPr>
              <p:cNvPr id="1240" name="Line 216"/>
              <p:cNvSpPr>
                <a:spLocks noChangeShapeType="1"/>
              </p:cNvSpPr>
              <p:nvPr userDrawn="1"/>
            </p:nvSpPr>
            <p:spPr bwMode="auto">
              <a:xfrm>
                <a:off x="0" y="43"/>
                <a:ext cx="5760" cy="0"/>
              </a:xfrm>
              <a:prstGeom prst="line">
                <a:avLst/>
              </a:prstGeom>
              <a:noFill/>
              <a:ln w="38100">
                <a:solidFill>
                  <a:schemeClr val="bg2"/>
                </a:solidFill>
                <a:round/>
                <a:headEnd/>
                <a:tailEnd/>
              </a:ln>
              <a:effectLst/>
            </p:spPr>
            <p:txBody>
              <a:bodyPr wrap="none" anchor="ctr"/>
              <a:lstStyle/>
              <a:p>
                <a:pPr>
                  <a:defRPr/>
                </a:pPr>
                <a:endParaRPr lang="en-US"/>
              </a:p>
            </p:txBody>
          </p:sp>
          <p:sp>
            <p:nvSpPr>
              <p:cNvPr id="1241" name="Line 217"/>
              <p:cNvSpPr>
                <a:spLocks noChangeShapeType="1"/>
              </p:cNvSpPr>
              <p:nvPr userDrawn="1"/>
            </p:nvSpPr>
            <p:spPr bwMode="auto">
              <a:xfrm>
                <a:off x="0" y="91"/>
                <a:ext cx="5760" cy="0"/>
              </a:xfrm>
              <a:prstGeom prst="line">
                <a:avLst/>
              </a:prstGeom>
              <a:noFill/>
              <a:ln w="12700">
                <a:solidFill>
                  <a:schemeClr val="bg2"/>
                </a:solidFill>
                <a:round/>
                <a:headEnd/>
                <a:tailEnd/>
              </a:ln>
              <a:effectLst/>
            </p:spPr>
            <p:txBody>
              <a:bodyPr wrap="none" anchor="ctr"/>
              <a:lstStyle/>
              <a:p>
                <a:pPr>
                  <a:defRPr/>
                </a:pPr>
                <a:endParaRPr lang="en-US"/>
              </a:p>
            </p:txBody>
          </p:sp>
          <p:sp>
            <p:nvSpPr>
              <p:cNvPr id="1242" name="Line 218"/>
              <p:cNvSpPr>
                <a:spLocks noChangeShapeType="1"/>
              </p:cNvSpPr>
              <p:nvPr userDrawn="1"/>
            </p:nvSpPr>
            <p:spPr bwMode="auto">
              <a:xfrm>
                <a:off x="0" y="145"/>
                <a:ext cx="5760" cy="0"/>
              </a:xfrm>
              <a:prstGeom prst="line">
                <a:avLst/>
              </a:prstGeom>
              <a:noFill/>
              <a:ln w="12700">
                <a:solidFill>
                  <a:schemeClr val="bg2"/>
                </a:solidFill>
                <a:round/>
                <a:headEnd/>
                <a:tailEnd/>
              </a:ln>
              <a:effectLst/>
            </p:spPr>
            <p:txBody>
              <a:bodyPr wrap="none" anchor="ctr"/>
              <a:lstStyle/>
              <a:p>
                <a:pPr>
                  <a:defRPr/>
                </a:pPr>
                <a:endParaRPr lang="en-US"/>
              </a:p>
            </p:txBody>
          </p:sp>
          <p:sp>
            <p:nvSpPr>
              <p:cNvPr id="1243" name="Line 219"/>
              <p:cNvSpPr>
                <a:spLocks noChangeShapeType="1"/>
              </p:cNvSpPr>
              <p:nvPr userDrawn="1"/>
            </p:nvSpPr>
            <p:spPr bwMode="auto">
              <a:xfrm>
                <a:off x="0" y="202"/>
                <a:ext cx="5760" cy="0"/>
              </a:xfrm>
              <a:prstGeom prst="line">
                <a:avLst/>
              </a:prstGeom>
              <a:noFill/>
              <a:ln w="38100">
                <a:solidFill>
                  <a:schemeClr val="bg2"/>
                </a:solidFill>
                <a:round/>
                <a:headEnd/>
                <a:tailEnd/>
              </a:ln>
              <a:effectLst/>
            </p:spPr>
            <p:txBody>
              <a:bodyPr wrap="none" anchor="ctr"/>
              <a:lstStyle/>
              <a:p>
                <a:pPr>
                  <a:defRPr/>
                </a:pPr>
                <a:endParaRPr lang="en-US"/>
              </a:p>
            </p:txBody>
          </p:sp>
        </p:grpSp>
        <p:grpSp>
          <p:nvGrpSpPr>
            <p:cNvPr id="1034" name="Group 224"/>
            <p:cNvGrpSpPr>
              <a:grpSpLocks/>
            </p:cNvGrpSpPr>
            <p:nvPr userDrawn="1"/>
          </p:nvGrpSpPr>
          <p:grpSpPr bwMode="auto">
            <a:xfrm>
              <a:off x="400" y="205"/>
              <a:ext cx="5216" cy="1123"/>
              <a:chOff x="400" y="205"/>
              <a:chExt cx="5216" cy="1123"/>
            </a:xfrm>
          </p:grpSpPr>
          <p:sp>
            <p:nvSpPr>
              <p:cNvPr id="1140" name="Rectangle 116"/>
              <p:cNvSpPr>
                <a:spLocks noChangeArrowheads="1"/>
              </p:cNvSpPr>
              <p:nvPr userDrawn="1"/>
            </p:nvSpPr>
            <p:spPr bwMode="auto">
              <a:xfrm>
                <a:off x="557" y="205"/>
                <a:ext cx="313" cy="914"/>
              </a:xfrm>
              <a:prstGeom prst="rect">
                <a:avLst/>
              </a:prstGeom>
              <a:solidFill>
                <a:schemeClr val="accent1"/>
              </a:solidFill>
              <a:ln w="9525">
                <a:noFill/>
                <a:miter lim="800000"/>
                <a:headEnd/>
                <a:tailEnd/>
              </a:ln>
              <a:effectLst/>
            </p:spPr>
            <p:txBody>
              <a:bodyPr wrap="none" anchor="ctr"/>
              <a:lstStyle/>
              <a:p>
                <a:pPr>
                  <a:defRPr/>
                </a:pPr>
                <a:endParaRPr lang="en-US"/>
              </a:p>
            </p:txBody>
          </p:sp>
          <p:sp>
            <p:nvSpPr>
              <p:cNvPr id="1136" name="Rectangle 112"/>
              <p:cNvSpPr>
                <a:spLocks noChangeArrowheads="1"/>
              </p:cNvSpPr>
              <p:nvPr userDrawn="1"/>
            </p:nvSpPr>
            <p:spPr bwMode="auto">
              <a:xfrm>
                <a:off x="400" y="288"/>
                <a:ext cx="3567" cy="49"/>
              </a:xfrm>
              <a:prstGeom prst="rect">
                <a:avLst/>
              </a:prstGeom>
              <a:solidFill>
                <a:schemeClr val="hlink"/>
              </a:solidFill>
              <a:ln w="9525">
                <a:noFill/>
                <a:miter lim="800000"/>
                <a:headEnd/>
                <a:tailEnd/>
              </a:ln>
              <a:effectLst/>
            </p:spPr>
            <p:txBody>
              <a:bodyPr wrap="none" anchor="ctr"/>
              <a:lstStyle/>
              <a:p>
                <a:pPr>
                  <a:defRPr/>
                </a:pPr>
                <a:endParaRPr lang="en-US"/>
              </a:p>
            </p:txBody>
          </p:sp>
          <p:sp>
            <p:nvSpPr>
              <p:cNvPr id="1141" name="Rectangle 117"/>
              <p:cNvSpPr>
                <a:spLocks noChangeArrowheads="1"/>
              </p:cNvSpPr>
              <p:nvPr userDrawn="1"/>
            </p:nvSpPr>
            <p:spPr bwMode="auto">
              <a:xfrm>
                <a:off x="4599" y="1115"/>
                <a:ext cx="929" cy="213"/>
              </a:xfrm>
              <a:prstGeom prst="rect">
                <a:avLst/>
              </a:prstGeom>
              <a:solidFill>
                <a:schemeClr val="accent1"/>
              </a:solidFill>
              <a:ln w="9525">
                <a:noFill/>
                <a:miter lim="800000"/>
                <a:headEnd/>
                <a:tailEnd/>
              </a:ln>
              <a:effectLst/>
            </p:spPr>
            <p:txBody>
              <a:bodyPr wrap="none" anchor="ctr"/>
              <a:lstStyle/>
              <a:p>
                <a:pPr>
                  <a:defRPr/>
                </a:pPr>
                <a:endParaRPr lang="en-US"/>
              </a:p>
            </p:txBody>
          </p:sp>
          <p:sp>
            <p:nvSpPr>
              <p:cNvPr id="1137" name="Rectangle 113"/>
              <p:cNvSpPr>
                <a:spLocks noChangeArrowheads="1"/>
              </p:cNvSpPr>
              <p:nvPr userDrawn="1"/>
            </p:nvSpPr>
            <p:spPr bwMode="auto">
              <a:xfrm>
                <a:off x="2049" y="1211"/>
                <a:ext cx="3567" cy="49"/>
              </a:xfrm>
              <a:prstGeom prst="rect">
                <a:avLst/>
              </a:prstGeom>
              <a:solidFill>
                <a:schemeClr val="hlink"/>
              </a:solidFill>
              <a:ln w="9525">
                <a:noFill/>
                <a:miter lim="800000"/>
                <a:headEnd/>
                <a:tailEnd/>
              </a:ln>
              <a:effectLst/>
            </p:spPr>
            <p:txBody>
              <a:bodyPr wrap="none" anchor="ctr"/>
              <a:lstStyle/>
              <a:p>
                <a:pPr>
                  <a:defRPr/>
                </a:pPr>
                <a:endParaRPr lang="en-US"/>
              </a:p>
            </p:txBody>
          </p:sp>
        </p:grpSp>
      </p:grpSp>
      <p:sp>
        <p:nvSpPr>
          <p:cNvPr id="1027" name="Rectangle 3"/>
          <p:cNvSpPr>
            <a:spLocks noGrp="1" noChangeArrowheads="1"/>
          </p:cNvSpPr>
          <p:nvPr>
            <p:ph type="body" idx="1"/>
          </p:nvPr>
        </p:nvSpPr>
        <p:spPr bwMode="auto">
          <a:xfrm>
            <a:off x="809625" y="2214563"/>
            <a:ext cx="7958138" cy="3881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809625" y="6373813"/>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FontTx/>
              <a:buNone/>
              <a:defRPr sz="1400">
                <a:solidFill>
                  <a:schemeClr val="folHlink"/>
                </a:solidFill>
                <a:latin typeface="Times New Roman" pitchFamily="18" charset="0"/>
              </a:defRPr>
            </a:lvl1pPr>
          </a:lstStyle>
          <a:p>
            <a:pPr>
              <a:defRPr/>
            </a:pPr>
            <a:endParaRPr lang="en-US"/>
          </a:p>
        </p:txBody>
      </p:sp>
      <p:sp>
        <p:nvSpPr>
          <p:cNvPr id="1029" name="Rectangle 5"/>
          <p:cNvSpPr>
            <a:spLocks noGrp="1" noChangeArrowheads="1"/>
          </p:cNvSpPr>
          <p:nvPr>
            <p:ph type="ftr" sz="quarter" idx="3"/>
          </p:nvPr>
        </p:nvSpPr>
        <p:spPr bwMode="auto">
          <a:xfrm>
            <a:off x="3132138" y="6376988"/>
            <a:ext cx="30861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1400">
                <a:solidFill>
                  <a:schemeClr val="folHlink"/>
                </a:solidFill>
                <a:latin typeface="Times New Roman" pitchFamily="18" charset="0"/>
              </a:defRPr>
            </a:lvl1pPr>
          </a:lstStyle>
          <a:p>
            <a:pPr>
              <a:defRPr/>
            </a:pPr>
            <a:endParaRPr lang="en-US"/>
          </a:p>
        </p:txBody>
      </p:sp>
      <p:sp>
        <p:nvSpPr>
          <p:cNvPr id="1030" name="Rectangle 6"/>
          <p:cNvSpPr>
            <a:spLocks noGrp="1" noChangeArrowheads="1"/>
          </p:cNvSpPr>
          <p:nvPr>
            <p:ph type="sldNum" sz="quarter" idx="4"/>
          </p:nvPr>
        </p:nvSpPr>
        <p:spPr bwMode="auto">
          <a:xfrm>
            <a:off x="6589713" y="6376988"/>
            <a:ext cx="2193925"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1400">
                <a:solidFill>
                  <a:schemeClr val="folHlink"/>
                </a:solidFill>
                <a:latin typeface="Times New Roman" pitchFamily="18" charset="0"/>
              </a:defRPr>
            </a:lvl1pPr>
          </a:lstStyle>
          <a:p>
            <a:pPr>
              <a:defRPr/>
            </a:pPr>
            <a:fld id="{929287C5-269B-47C8-AA6C-03C25A7813AC}" type="slidenum">
              <a:rPr lang="en-US"/>
              <a:pPr>
                <a:defRPr/>
              </a:pPr>
              <a:t>‹#›</a:t>
            </a:fld>
            <a:endParaRPr lang="en-US"/>
          </a:p>
        </p:txBody>
      </p:sp>
      <p:sp>
        <p:nvSpPr>
          <p:cNvPr id="1031" name="Rectangle 2"/>
          <p:cNvSpPr>
            <a:spLocks noGrp="1" noChangeArrowheads="1"/>
          </p:cNvSpPr>
          <p:nvPr>
            <p:ph type="title"/>
          </p:nvPr>
        </p:nvSpPr>
        <p:spPr bwMode="auto">
          <a:xfrm>
            <a:off x="1371600" y="457200"/>
            <a:ext cx="73787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pic>
        <p:nvPicPr>
          <p:cNvPr id="1032" name="Picture 226" descr="Logo-mid"/>
          <p:cNvPicPr>
            <a:picLocks noChangeAspect="1" noChangeArrowheads="1"/>
          </p:cNvPicPr>
          <p:nvPr userDrawn="1"/>
        </p:nvPicPr>
        <p:blipFill>
          <a:blip r:embed="rId13"/>
          <a:srcRect/>
          <a:stretch>
            <a:fillRect/>
          </a:stretch>
        </p:blipFill>
        <p:spPr bwMode="auto">
          <a:xfrm>
            <a:off x="7543800" y="152400"/>
            <a:ext cx="1447800" cy="4222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03"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Lst>
  <p:txStyles>
    <p:titleStyle>
      <a:lvl1pPr algn="ctr" rtl="0" eaLnBrk="0" fontAlgn="base" hangingPunct="0">
        <a:lnSpc>
          <a:spcPct val="85000"/>
        </a:lnSpc>
        <a:spcBef>
          <a:spcPct val="0"/>
        </a:spcBef>
        <a:spcAft>
          <a:spcPct val="0"/>
        </a:spcAft>
        <a:defRPr sz="4000">
          <a:solidFill>
            <a:schemeClr val="tx2"/>
          </a:solidFill>
          <a:latin typeface="+mj-lt"/>
          <a:ea typeface="+mj-ea"/>
          <a:cs typeface="+mj-cs"/>
        </a:defRPr>
      </a:lvl1pPr>
      <a:lvl2pPr algn="ctr" rtl="0" eaLnBrk="0" fontAlgn="base" hangingPunct="0">
        <a:lnSpc>
          <a:spcPct val="85000"/>
        </a:lnSpc>
        <a:spcBef>
          <a:spcPct val="0"/>
        </a:spcBef>
        <a:spcAft>
          <a:spcPct val="0"/>
        </a:spcAft>
        <a:defRPr sz="4000">
          <a:solidFill>
            <a:schemeClr val="tx2"/>
          </a:solidFill>
          <a:latin typeface="Arial" charset="0"/>
        </a:defRPr>
      </a:lvl2pPr>
      <a:lvl3pPr algn="ctr" rtl="0" eaLnBrk="0" fontAlgn="base" hangingPunct="0">
        <a:lnSpc>
          <a:spcPct val="85000"/>
        </a:lnSpc>
        <a:spcBef>
          <a:spcPct val="0"/>
        </a:spcBef>
        <a:spcAft>
          <a:spcPct val="0"/>
        </a:spcAft>
        <a:defRPr sz="4000">
          <a:solidFill>
            <a:schemeClr val="tx2"/>
          </a:solidFill>
          <a:latin typeface="Arial" charset="0"/>
        </a:defRPr>
      </a:lvl3pPr>
      <a:lvl4pPr algn="ctr" rtl="0" eaLnBrk="0" fontAlgn="base" hangingPunct="0">
        <a:lnSpc>
          <a:spcPct val="85000"/>
        </a:lnSpc>
        <a:spcBef>
          <a:spcPct val="0"/>
        </a:spcBef>
        <a:spcAft>
          <a:spcPct val="0"/>
        </a:spcAft>
        <a:defRPr sz="4000">
          <a:solidFill>
            <a:schemeClr val="tx2"/>
          </a:solidFill>
          <a:latin typeface="Arial" charset="0"/>
        </a:defRPr>
      </a:lvl4pPr>
      <a:lvl5pPr algn="ctr" rtl="0" eaLnBrk="0" fontAlgn="base" hangingPunct="0">
        <a:lnSpc>
          <a:spcPct val="85000"/>
        </a:lnSpc>
        <a:spcBef>
          <a:spcPct val="0"/>
        </a:spcBef>
        <a:spcAft>
          <a:spcPct val="0"/>
        </a:spcAft>
        <a:defRPr sz="4000">
          <a:solidFill>
            <a:schemeClr val="tx2"/>
          </a:solidFill>
          <a:latin typeface="Arial" charset="0"/>
        </a:defRPr>
      </a:lvl5pPr>
      <a:lvl6pPr marL="457200" algn="ctr" rtl="0" fontAlgn="base">
        <a:lnSpc>
          <a:spcPct val="85000"/>
        </a:lnSpc>
        <a:spcBef>
          <a:spcPct val="0"/>
        </a:spcBef>
        <a:spcAft>
          <a:spcPct val="0"/>
        </a:spcAft>
        <a:defRPr sz="4000">
          <a:solidFill>
            <a:schemeClr val="tx2"/>
          </a:solidFill>
          <a:latin typeface="Arial" charset="0"/>
        </a:defRPr>
      </a:lvl6pPr>
      <a:lvl7pPr marL="914400" algn="ctr" rtl="0" fontAlgn="base">
        <a:lnSpc>
          <a:spcPct val="85000"/>
        </a:lnSpc>
        <a:spcBef>
          <a:spcPct val="0"/>
        </a:spcBef>
        <a:spcAft>
          <a:spcPct val="0"/>
        </a:spcAft>
        <a:defRPr sz="4000">
          <a:solidFill>
            <a:schemeClr val="tx2"/>
          </a:solidFill>
          <a:latin typeface="Arial" charset="0"/>
        </a:defRPr>
      </a:lvl7pPr>
      <a:lvl8pPr marL="1371600" algn="ctr" rtl="0" fontAlgn="base">
        <a:lnSpc>
          <a:spcPct val="85000"/>
        </a:lnSpc>
        <a:spcBef>
          <a:spcPct val="0"/>
        </a:spcBef>
        <a:spcAft>
          <a:spcPct val="0"/>
        </a:spcAft>
        <a:defRPr sz="4000">
          <a:solidFill>
            <a:schemeClr val="tx2"/>
          </a:solidFill>
          <a:latin typeface="Arial" charset="0"/>
        </a:defRPr>
      </a:lvl8pPr>
      <a:lvl9pPr marL="1828800" algn="ctr" rtl="0" fontAlgn="base">
        <a:lnSpc>
          <a:spcPct val="85000"/>
        </a:lnSpc>
        <a:spcBef>
          <a:spcPct val="0"/>
        </a:spcBef>
        <a:spcAft>
          <a:spcPct val="0"/>
        </a:spcAft>
        <a:defRPr sz="4000">
          <a:solidFill>
            <a:schemeClr val="tx2"/>
          </a:solidFill>
          <a:latin typeface="Arial" charset="0"/>
        </a:defRPr>
      </a:lvl9pPr>
    </p:titleStyle>
    <p:bodyStyle>
      <a:lvl1pPr marL="342900" indent="-342900" algn="l" rtl="0" eaLnBrk="0" fontAlgn="base" hangingPunct="0">
        <a:spcBef>
          <a:spcPct val="20000"/>
        </a:spcBef>
        <a:spcAft>
          <a:spcPct val="0"/>
        </a:spcAft>
        <a:buClr>
          <a:schemeClr val="accent2"/>
        </a:buClr>
        <a:buFont typeface="Wingdings" pitchFamily="2" charset="2"/>
        <a:buChar char="w"/>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55000"/>
        <a:buFont typeface="Wingdings" pitchFamily="2" charset="2"/>
        <a:buChar char="n"/>
        <a:defRPr sz="2800">
          <a:solidFill>
            <a:schemeClr val="tx1"/>
          </a:solidFill>
          <a:latin typeface="+mn-lt"/>
        </a:defRPr>
      </a:lvl2pPr>
      <a:lvl3pPr marL="1085850" indent="-228600" algn="l" rtl="0" eaLnBrk="0" fontAlgn="base" hangingPunct="0">
        <a:spcBef>
          <a:spcPct val="20000"/>
        </a:spcBef>
        <a:spcAft>
          <a:spcPct val="0"/>
        </a:spcAft>
        <a:buClr>
          <a:schemeClr val="accent2"/>
        </a:buClr>
        <a:buSzPct val="65000"/>
        <a:buFont typeface="Wingdings" pitchFamily="2" charset="2"/>
        <a:buChar char="l"/>
        <a:defRPr sz="2400">
          <a:solidFill>
            <a:schemeClr val="tx1"/>
          </a:solidFill>
          <a:latin typeface="+mn-lt"/>
        </a:defRPr>
      </a:lvl3pPr>
      <a:lvl4pPr marL="1428750" indent="-228600" algn="l" rtl="0" eaLnBrk="0" fontAlgn="base" hangingPunct="0">
        <a:spcBef>
          <a:spcPct val="20000"/>
        </a:spcBef>
        <a:spcAft>
          <a:spcPct val="0"/>
        </a:spcAft>
        <a:buClr>
          <a:schemeClr val="accent2"/>
        </a:buClr>
        <a:buSzPct val="85000"/>
        <a:buFont typeface="Wingdings" pitchFamily="2" charset="2"/>
        <a:buChar char="w"/>
        <a:defRPr sz="2000">
          <a:solidFill>
            <a:schemeClr val="tx1"/>
          </a:solidFill>
          <a:latin typeface="+mn-lt"/>
        </a:defRPr>
      </a:lvl4pPr>
      <a:lvl5pPr marL="1771650" indent="-228600" algn="l" rtl="0" eaLnBrk="0" fontAlgn="base" hangingPunct="0">
        <a:spcBef>
          <a:spcPct val="20000"/>
        </a:spcBef>
        <a:spcAft>
          <a:spcPct val="0"/>
        </a:spcAft>
        <a:buClr>
          <a:schemeClr val="accent2"/>
        </a:buClr>
        <a:buSzPct val="80000"/>
        <a:buFont typeface="Wingdings" pitchFamily="2" charset="2"/>
        <a:buChar char="§"/>
        <a:defRPr sz="2000">
          <a:solidFill>
            <a:schemeClr val="tx1"/>
          </a:solidFill>
          <a:latin typeface="+mn-lt"/>
        </a:defRPr>
      </a:lvl5pPr>
      <a:lvl6pPr marL="22288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defRPr>
      </a:lvl6pPr>
      <a:lvl7pPr marL="26860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defRPr>
      </a:lvl7pPr>
      <a:lvl8pPr marL="31432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defRPr>
      </a:lvl8pPr>
      <a:lvl9pPr marL="36004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home.cerge-ei.cz/petrz/"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eb.soc.cas.cz/publikace_download/standardy2003_downen.ht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eb.soc.cas.cz/publikace_download/publikace/enhr2007_lux.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09600" y="587375"/>
            <a:ext cx="8229600" cy="1927225"/>
          </a:xfrm>
        </p:spPr>
        <p:txBody>
          <a:bodyPr/>
          <a:lstStyle/>
          <a:p>
            <a:pPr eaLnBrk="1" hangingPunct="1"/>
            <a:r>
              <a:rPr lang="en-US" sz="2800" b="1" dirty="0" smtClean="0"/>
              <a:t>OVERVIEW FOR THE FINAL EXAM</a:t>
            </a:r>
            <a:endParaRPr lang="cs-CZ" sz="2800" b="1" dirty="0" smtClean="0"/>
          </a:p>
        </p:txBody>
      </p:sp>
      <p:sp>
        <p:nvSpPr>
          <p:cNvPr id="3075" name="Rectangle 3"/>
          <p:cNvSpPr>
            <a:spLocks noGrp="1" noChangeArrowheads="1"/>
          </p:cNvSpPr>
          <p:nvPr>
            <p:ph type="subTitle" idx="1"/>
          </p:nvPr>
        </p:nvSpPr>
        <p:spPr>
          <a:xfrm>
            <a:off x="1566863" y="3200400"/>
            <a:ext cx="6662737" cy="1600200"/>
          </a:xfrm>
        </p:spPr>
        <p:txBody>
          <a:bodyPr/>
          <a:lstStyle/>
          <a:p>
            <a:pPr marL="609600" indent="-609600" eaLnBrk="1" hangingPunct="1">
              <a:lnSpc>
                <a:spcPct val="90000"/>
              </a:lnSpc>
            </a:pPr>
            <a:r>
              <a:rPr lang="en-US" sz="2000" b="1" smtClean="0"/>
              <a:t>Petr Zem</a:t>
            </a:r>
            <a:r>
              <a:rPr lang="cs-CZ" sz="2000" b="1" smtClean="0"/>
              <a:t>čík, Ph.D.</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endParaRPr lang="en-US" smtClean="0"/>
          </a:p>
        </p:txBody>
      </p:sp>
      <p:pic>
        <p:nvPicPr>
          <p:cNvPr id="25603" name="Content Placeholder 3" descr="a3_figure1.jpg"/>
          <p:cNvPicPr>
            <a:picLocks noGrp="1" noChangeAspect="1"/>
          </p:cNvPicPr>
          <p:nvPr>
            <p:ph idx="1"/>
          </p:nvPr>
        </p:nvPicPr>
        <p:blipFill>
          <a:blip r:embed="rId2"/>
          <a:srcRect/>
          <a:stretch>
            <a:fillRect/>
          </a:stretch>
        </p:blipFill>
        <p:spPr>
          <a:xfrm>
            <a:off x="685800" y="0"/>
            <a:ext cx="8229600" cy="6629400"/>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mtClean="0"/>
              <a:t>Municipal housing policy: CR vs other countries in CEE</a:t>
            </a:r>
          </a:p>
        </p:txBody>
      </p:sp>
      <p:sp>
        <p:nvSpPr>
          <p:cNvPr id="22531" name="Content Placeholder 2"/>
          <p:cNvSpPr>
            <a:spLocks noGrp="1"/>
          </p:cNvSpPr>
          <p:nvPr>
            <p:ph idx="1"/>
          </p:nvPr>
        </p:nvSpPr>
        <p:spPr/>
        <p:txBody>
          <a:bodyPr/>
          <a:lstStyle/>
          <a:p>
            <a:r>
              <a:rPr lang="en-US" sz="2000" smtClean="0"/>
              <a:t>Unlike many other Central and Eastern European countries, in the Czech Republic municipal housing constitutes a significant portion of the total housing stock. The rejection of the "Right to Buy" often applied in other countries has "saved" a large portion of municipal flats for rental housing and at the same time allowed a relatively substantial rent increase.</a:t>
            </a:r>
          </a:p>
          <a:p>
            <a:r>
              <a:rPr lang="en-US" sz="2000" smtClean="0"/>
              <a:t>On the other hand, however, unlike in Bulgaria or Estonia, the state has retained the right to define the maximum rent (rent control), and the continuing rigid regulation has resulted in rampant growth of a housing black market, and has also had other negative consequences.</a:t>
            </a:r>
          </a:p>
          <a:p>
            <a:r>
              <a:rPr lang="en-US" sz="2000" smtClean="0"/>
              <a:t>With the exception of the City of Brno, the income from rents and privatisation serves to cover activities that are not in any way related to ensuring or increasing the housing standards.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smtClean="0"/>
              <a:t>Expenditures summary</a:t>
            </a:r>
          </a:p>
        </p:txBody>
      </p:sp>
      <p:sp>
        <p:nvSpPr>
          <p:cNvPr id="33795" name="Content Placeholder 2"/>
          <p:cNvSpPr>
            <a:spLocks noGrp="1"/>
          </p:cNvSpPr>
          <p:nvPr>
            <p:ph idx="1"/>
          </p:nvPr>
        </p:nvSpPr>
        <p:spPr/>
        <p:txBody>
          <a:bodyPr/>
          <a:lstStyle/>
          <a:p>
            <a:r>
              <a:rPr lang="en-US" sz="2000" smtClean="0"/>
              <a:t>Rent regulation is not targeted at the actually needy portions of the Czech population</a:t>
            </a:r>
          </a:p>
          <a:p>
            <a:r>
              <a:rPr lang="en-US" sz="2000" smtClean="0"/>
              <a:t>There is no legislative provision that would allow owners of regulated rental flats to increase rent if the household income increases</a:t>
            </a:r>
          </a:p>
          <a:p>
            <a:r>
              <a:rPr lang="en-US" sz="2000" smtClean="0"/>
              <a:t>Social/affordable housing (generally rental housing with a rent below the market rent value) is not defined in the law and very few municipalities apply the principles of social housing when allocating vacated municipal flats: the criterion of the household income, limited lease contracts, and regular income reviews. </a:t>
            </a:r>
          </a:p>
          <a:p>
            <a:pPr>
              <a:buFont typeface="Wingdings" pitchFamily="2" charset="2"/>
              <a:buNone/>
            </a:pPr>
            <a:endParaRPr lang="en-US" sz="2000" smtClean="0"/>
          </a:p>
          <a:p>
            <a:endParaRPr lang="en-US" sz="200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smtClean="0"/>
              <a:t>People’s opinion about the housing cost burden</a:t>
            </a:r>
          </a:p>
        </p:txBody>
      </p:sp>
      <p:sp>
        <p:nvSpPr>
          <p:cNvPr id="35843" name="Content Placeholder 2"/>
          <p:cNvSpPr>
            <a:spLocks noGrp="1"/>
          </p:cNvSpPr>
          <p:nvPr>
            <p:ph idx="1"/>
          </p:nvPr>
        </p:nvSpPr>
        <p:spPr/>
        <p:txBody>
          <a:bodyPr/>
          <a:lstStyle/>
          <a:p>
            <a:r>
              <a:rPr lang="en-US" sz="1800" smtClean="0"/>
              <a:t>In 2001 the Socio-Economics of Housing Team at the Institute of Sociology, Academy of Sciences of the Czech Republic conducted a large survey of attitudes of the Czech population toward housing. The </a:t>
            </a:r>
            <a:r>
              <a:rPr lang="en-US" sz="1800" i="1" smtClean="0"/>
              <a:t>2001 Housing Attitude Survey</a:t>
            </a:r>
            <a:r>
              <a:rPr lang="en-US" sz="1800" smtClean="0"/>
              <a:t> was conducted on a sample of more than 3,500 respondents over 18. Respondent sampling was based on the quota selection method (age, education, size of the place of residence and partially the legal basis for using a house/flat of the respondent).</a:t>
            </a:r>
          </a:p>
          <a:p>
            <a:r>
              <a:rPr lang="en-US" sz="1800" smtClean="0"/>
              <a:t>Using a standardised interview respondents were asked about satisfaction with their current housing and the housing situation in the Czech Republic in general, financial affordability of housing, attitudes toward the housing black market, state housing policy, a comparison of the current housing situation and the situation before 1989 and a number of other thematic areas.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endParaRPr lang="en-US" smtClean="0"/>
          </a:p>
        </p:txBody>
      </p:sp>
      <p:pic>
        <p:nvPicPr>
          <p:cNvPr id="13315" name="Content Placeholder 3" descr="Loan_amortization.jpg"/>
          <p:cNvPicPr>
            <a:picLocks noGrp="1" noChangeAspect="1"/>
          </p:cNvPicPr>
          <p:nvPr>
            <p:ph idx="1"/>
          </p:nvPr>
        </p:nvPicPr>
        <p:blipFill>
          <a:blip r:embed="rId2"/>
          <a:srcRect/>
          <a:stretch>
            <a:fillRect/>
          </a:stretch>
        </p:blipFill>
        <p:spPr>
          <a:xfrm>
            <a:off x="685800" y="0"/>
            <a:ext cx="8229600" cy="8686800"/>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cs-CZ" smtClean="0"/>
              <a:t>Hendershott</a:t>
            </a:r>
            <a:r>
              <a:rPr lang="en-US" smtClean="0"/>
              <a:t>: Housing Finance in the US</a:t>
            </a:r>
          </a:p>
        </p:txBody>
      </p:sp>
      <p:sp>
        <p:nvSpPr>
          <p:cNvPr id="5123" name="Content Placeholder 2"/>
          <p:cNvSpPr>
            <a:spLocks noGrp="1"/>
          </p:cNvSpPr>
          <p:nvPr>
            <p:ph idx="1"/>
          </p:nvPr>
        </p:nvSpPr>
        <p:spPr/>
        <p:txBody>
          <a:bodyPr/>
          <a:lstStyle/>
          <a:p>
            <a:r>
              <a:rPr lang="en-US" sz="2000" smtClean="0"/>
              <a:t>1960s-1970s: </a:t>
            </a:r>
          </a:p>
          <a:p>
            <a:pPr>
              <a:buFontTx/>
              <a:buChar char="-"/>
            </a:pPr>
            <a:r>
              <a:rPr lang="en-US" sz="2000" smtClean="0"/>
              <a:t>Mostly FRM, almost no ARM</a:t>
            </a:r>
          </a:p>
          <a:p>
            <a:pPr>
              <a:buFontTx/>
              <a:buChar char="-"/>
            </a:pPr>
            <a:r>
              <a:rPr lang="en-US" sz="2000" smtClean="0"/>
              <a:t>Portfolio restrictions &amp; tax inducements =&gt; 2/3 of the mortgage market supplied by savings and loans institutions (S&amp;L) and mutual savings banks (MSBs).</a:t>
            </a:r>
          </a:p>
          <a:p>
            <a:pPr>
              <a:buFontTx/>
              <a:buChar char="-"/>
            </a:pPr>
            <a:r>
              <a:rPr lang="en-US" sz="2000" smtClean="0"/>
              <a:t>Deposit rate ceilings</a:t>
            </a:r>
          </a:p>
          <a:p>
            <a:pPr>
              <a:buFontTx/>
              <a:buChar char="-"/>
            </a:pPr>
            <a:r>
              <a:rPr lang="en-US" sz="2000" smtClean="0"/>
              <a:t>No securitization of mortgages</a:t>
            </a:r>
          </a:p>
          <a:p>
            <a:pPr>
              <a:buFontTx/>
              <a:buChar char="-"/>
            </a:pPr>
            <a:r>
              <a:rPr lang="en-US" sz="2000" smtClean="0"/>
              <a:t>As a result, the US housing sector was sensitive to changes in interest rates</a:t>
            </a:r>
          </a:p>
          <a:p>
            <a:r>
              <a:rPr lang="en-US" sz="2000" smtClean="0"/>
              <a:t>1980s: restrictions lifted, ARMs, 1986-1989…only 23% of the mortgage market supplies by S&amp;L’s and MSBs. The rest is commercial banks and Federal National Mortgage Association (Fannie Mae).</a:t>
            </a:r>
          </a:p>
          <a:p>
            <a:pPr>
              <a:buFontTx/>
              <a:buChar char="-"/>
            </a:pPr>
            <a:endParaRPr lang="en-US"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sz="2000" b="1" smtClean="0"/>
              <a:t>Mortgage Finance in Central and Eastern Europe –</a:t>
            </a:r>
            <a:br>
              <a:rPr lang="en-US" sz="2000" b="1" smtClean="0"/>
            </a:br>
            <a:r>
              <a:rPr lang="en-US" sz="2000" b="1" smtClean="0"/>
              <a:t>Opportunity or Burden?</a:t>
            </a:r>
            <a:br>
              <a:rPr lang="en-US" sz="2000" b="1" smtClean="0"/>
            </a:br>
            <a:r>
              <a:rPr lang="en-US" sz="2000" b="1" smtClean="0"/>
              <a:t>Thorsten Beck, Katie Kibuuka, and Erwin Tiongson</a:t>
            </a:r>
            <a:endParaRPr lang="en-US" sz="2000" smtClean="0"/>
          </a:p>
        </p:txBody>
      </p:sp>
      <p:sp>
        <p:nvSpPr>
          <p:cNvPr id="12291" name="Content Placeholder 2"/>
          <p:cNvSpPr>
            <a:spLocks noGrp="1"/>
          </p:cNvSpPr>
          <p:nvPr>
            <p:ph idx="1"/>
          </p:nvPr>
        </p:nvSpPr>
        <p:spPr/>
        <p:txBody>
          <a:bodyPr/>
          <a:lstStyle/>
          <a:p>
            <a:r>
              <a:rPr lang="en-US" sz="2000" smtClean="0"/>
              <a:t>Household credit, especially for mortgages, has doubled over the past years in the new European Union member countries, raising concerns about the economic and social consequences of household indebtedness in the event of a macroeconomic crisis.</a:t>
            </a:r>
          </a:p>
          <a:p>
            <a:r>
              <a:rPr lang="en-US" sz="2000" smtClean="0"/>
              <a:t>Using household survey data for 2005, 2006, and 2007 for both old and new European Union members, this paper assesses the determinants of access to mortgage finance. It also examines whether mortgage holders were more likely to suffer financial distress compared with non-mortgage holders in the period before the global financial crisis.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mtClean="0"/>
              <a:t>Preliminary overview of results</a:t>
            </a:r>
          </a:p>
        </p:txBody>
      </p:sp>
      <p:sp>
        <p:nvSpPr>
          <p:cNvPr id="13315" name="Content Placeholder 2"/>
          <p:cNvSpPr>
            <a:spLocks noGrp="1"/>
          </p:cNvSpPr>
          <p:nvPr>
            <p:ph idx="1"/>
          </p:nvPr>
        </p:nvSpPr>
        <p:spPr/>
        <p:txBody>
          <a:bodyPr/>
          <a:lstStyle/>
          <a:p>
            <a:r>
              <a:rPr lang="en-US" sz="2000" smtClean="0"/>
              <a:t>The analysis does not find any systematic evidence that mortgage holders are financially more vulnerable than renters or outright owners; in fact, the incidence of financial vulnerability generally fell between 2005 and 2007, possibly reflecting the strong income growth experienced by these countries over this period.</a:t>
            </a:r>
          </a:p>
          <a:p>
            <a:r>
              <a:rPr lang="en-US" sz="2000" smtClean="0"/>
              <a:t>In addition, although tenure status is more difficult to explain in the new European Union member countries, the analysis finds that many of the same drivers of tenure status in the older member countries generally drive tenure status in the newer member countries as well.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endParaRPr lang="en-US" smtClean="0"/>
          </a:p>
        </p:txBody>
      </p:sp>
      <p:pic>
        <p:nvPicPr>
          <p:cNvPr id="10243" name="Content Placeholder 3" descr="Rent_vs_buy_table.jpg"/>
          <p:cNvPicPr>
            <a:picLocks noGrp="1" noChangeAspect="1"/>
          </p:cNvPicPr>
          <p:nvPr>
            <p:ph idx="1"/>
          </p:nvPr>
        </p:nvPicPr>
        <p:blipFill>
          <a:blip r:embed="rId2"/>
          <a:srcRect/>
          <a:stretch>
            <a:fillRect/>
          </a:stretch>
        </p:blipFill>
        <p:spPr>
          <a:xfrm>
            <a:off x="609600" y="152400"/>
            <a:ext cx="8382000" cy="8153400"/>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endParaRPr lang="en-US" smtClean="0"/>
          </a:p>
        </p:txBody>
      </p:sp>
      <p:pic>
        <p:nvPicPr>
          <p:cNvPr id="16387" name="Content Placeholder 3" descr="rp03.jpg"/>
          <p:cNvPicPr>
            <a:picLocks noGrp="1" noChangeAspect="1"/>
          </p:cNvPicPr>
          <p:nvPr>
            <p:ph idx="1"/>
          </p:nvPr>
        </p:nvPicPr>
        <p:blipFill>
          <a:blip r:embed="rId2"/>
          <a:srcRect/>
          <a:stretch>
            <a:fillRect/>
          </a:stretch>
        </p:blipFill>
        <p:spPr>
          <a:xfrm>
            <a:off x="609600" y="0"/>
            <a:ext cx="8534400" cy="6858000"/>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mtClean="0"/>
              <a:t>Format</a:t>
            </a:r>
          </a:p>
        </p:txBody>
      </p:sp>
      <p:sp>
        <p:nvSpPr>
          <p:cNvPr id="4099" name="Content Placeholder 2"/>
          <p:cNvSpPr>
            <a:spLocks noGrp="1"/>
          </p:cNvSpPr>
          <p:nvPr>
            <p:ph idx="1"/>
          </p:nvPr>
        </p:nvSpPr>
        <p:spPr/>
        <p:txBody>
          <a:bodyPr/>
          <a:lstStyle/>
          <a:p>
            <a:r>
              <a:rPr lang="en-US" dirty="0" smtClean="0"/>
              <a:t>3 essay questions and/or graph analysis</a:t>
            </a:r>
          </a:p>
          <a:p>
            <a:r>
              <a:rPr lang="en-US" dirty="0" smtClean="0"/>
              <a:t>Fixed-rate mortgage problem</a:t>
            </a:r>
          </a:p>
          <a:p>
            <a:r>
              <a:rPr lang="en-US" dirty="0" smtClean="0"/>
              <a:t>Rent vs. buy problem</a:t>
            </a:r>
          </a:p>
          <a:p>
            <a:pPr>
              <a:buNone/>
            </a:pPr>
            <a:r>
              <a:rPr lang="en-US" dirty="0" smtClean="0"/>
              <a:t>– bring a calculator/laptop with ability to calculate powers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mtClean="0"/>
              <a:t>Rent regulation in the Czech Republic</a:t>
            </a:r>
          </a:p>
        </p:txBody>
      </p:sp>
      <p:sp>
        <p:nvSpPr>
          <p:cNvPr id="22531" name="Content Placeholder 2"/>
          <p:cNvSpPr>
            <a:spLocks noGrp="1"/>
          </p:cNvSpPr>
          <p:nvPr>
            <p:ph idx="1"/>
          </p:nvPr>
        </p:nvSpPr>
        <p:spPr/>
        <p:txBody>
          <a:bodyPr/>
          <a:lstStyle/>
          <a:p>
            <a:r>
              <a:rPr lang="en-US" sz="1600" smtClean="0"/>
              <a:t>The permanent right of living in the apartments with low regulated rents was assigned in 1980s by means of “Housing right”. This right cannot be canceled but can be only passed on to a family member and applies only to a particular apartment, which makes it almost impossible to evict current tenants from these apartments. </a:t>
            </a:r>
          </a:p>
          <a:p>
            <a:r>
              <a:rPr lang="en-US" sz="1600" smtClean="0"/>
              <a:t>Such regulation has made part of the housing stock inaccessible for the new tenants and created quite significant shortage of rental housing (especially for young households), regulated rent apartments  20% of total residential housing stock.</a:t>
            </a:r>
          </a:p>
          <a:p>
            <a:r>
              <a:rPr lang="en-US" sz="1600" smtClean="0"/>
              <a:t>Free market rents further appreciated and substantial difference arouse between them and the regulated rents. The presence of two separated segments of the rental housing with considerably differing rents appeared unjust from the social perspective and aroused public concerns. Moreover, since regulated rents explicitly depend only on location and size of the dwelling and the right of living in the regulated rent apartments was assigned 20 years ago, in many cases regulated rents do not reflect the social status and income of the tenants.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sz="2000" b="1" smtClean="0"/>
              <a:t>Lux, Sunega: Housing affordability of Rental and Owner-</a:t>
            </a:r>
            <a:br>
              <a:rPr lang="en-US" sz="2000" b="1" smtClean="0"/>
            </a:br>
            <a:r>
              <a:rPr lang="en-US" sz="2000" b="1" smtClean="0"/>
              <a:t>Occupied Housing over the Course of the Economic</a:t>
            </a:r>
            <a:br>
              <a:rPr lang="en-US" sz="2000" b="1" smtClean="0"/>
            </a:br>
            <a:r>
              <a:rPr lang="en-US" sz="2000" b="1" smtClean="0"/>
              <a:t>Transformation in the Czech Republic</a:t>
            </a:r>
            <a:endParaRPr lang="en-US" sz="2000" smtClean="0"/>
          </a:p>
        </p:txBody>
      </p:sp>
      <p:sp>
        <p:nvSpPr>
          <p:cNvPr id="25603" name="Content Placeholder 2"/>
          <p:cNvSpPr>
            <a:spLocks noGrp="1"/>
          </p:cNvSpPr>
          <p:nvPr>
            <p:ph idx="1"/>
          </p:nvPr>
        </p:nvSpPr>
        <p:spPr/>
        <p:txBody>
          <a:bodyPr/>
          <a:lstStyle/>
          <a:p>
            <a:r>
              <a:rPr lang="en-US" sz="2000" dirty="0" smtClean="0"/>
              <a:t>Huge differences in affordability ratios between households living in so called “privileged” and households living in the “unprivileged” housing market sectors.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Country profiles</a:t>
            </a:r>
            <a:endParaRPr lang="en-US" dirty="0"/>
          </a:p>
        </p:txBody>
      </p:sp>
      <p:sp>
        <p:nvSpPr>
          <p:cNvPr id="3" name="Content Placeholder 2"/>
          <p:cNvSpPr>
            <a:spLocks noGrp="1"/>
          </p:cNvSpPr>
          <p:nvPr>
            <p:ph idx="1"/>
          </p:nvPr>
        </p:nvSpPr>
        <p:spPr/>
        <p:txBody>
          <a:bodyPr/>
          <a:lstStyle/>
          <a:p>
            <a:r>
              <a:rPr lang="en-US" dirty="0" smtClean="0"/>
              <a:t>Rental model – Czech Republic, Poland</a:t>
            </a:r>
          </a:p>
          <a:p>
            <a:r>
              <a:rPr lang="en-US" dirty="0" smtClean="0"/>
              <a:t>Homeownership model – Estonia, Romania, Slovakia</a:t>
            </a:r>
          </a:p>
          <a:p>
            <a:r>
              <a:rPr lang="en-US" dirty="0" smtClean="0"/>
              <a:t>Bulgaria</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smtClean="0"/>
              <a:t>Text</a:t>
            </a:r>
          </a:p>
        </p:txBody>
      </p:sp>
      <p:sp>
        <p:nvSpPr>
          <p:cNvPr id="5123" name="Rectangle 3"/>
          <p:cNvSpPr>
            <a:spLocks noGrp="1" noChangeArrowheads="1"/>
          </p:cNvSpPr>
          <p:nvPr>
            <p:ph type="body" idx="1"/>
          </p:nvPr>
        </p:nvSpPr>
        <p:spPr/>
        <p:txBody>
          <a:bodyPr/>
          <a:lstStyle/>
          <a:p>
            <a:r>
              <a:rPr lang="en-US" smtClean="0"/>
              <a:t>Martin Lux (editor, 2003). Housing Policy: An End or a New Beginning? Open Society Institute, Budapest, Hungary (http://lgi.osi.hu).(L)</a:t>
            </a:r>
          </a:p>
          <a:p>
            <a:r>
              <a:rPr lang="en-US" smtClean="0"/>
              <a:t>James D. Shilling (2002). Real Estate. 13</a:t>
            </a:r>
            <a:r>
              <a:rPr lang="en-US" baseline="30000" smtClean="0"/>
              <a:t>th</a:t>
            </a:r>
            <a:r>
              <a:rPr lang="en-US" smtClean="0"/>
              <a:t> edition, South-Western. (S)</a:t>
            </a:r>
            <a:endParaRPr lang="en-US" smtClean="0">
              <a:hlinkClick r:id="rId3"/>
            </a:endParaRPr>
          </a:p>
          <a:p>
            <a:pPr eaLnBrk="1" hangingPunct="1">
              <a:buFont typeface="Wingdings" pitchFamily="2" charset="2"/>
              <a:buChar char="§"/>
            </a:pPr>
            <a:r>
              <a:rPr lang="en-US" smtClean="0">
                <a:hlinkClick r:id="rId3"/>
              </a:rPr>
              <a:t>http://home.cerge-ei.cz/petrz/</a:t>
            </a:r>
            <a:endParaRPr lang="en-US" smtClean="0"/>
          </a:p>
          <a:p>
            <a:pPr eaLnBrk="1" hangingPunct="1">
              <a:buFont typeface="Wingdings" pitchFamily="2" charset="2"/>
              <a:buChar char="§"/>
            </a:pPr>
            <a:endParaRPr lang="cs-CZ" altLang="ja-JP"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smtClean="0"/>
              <a:t>Outline</a:t>
            </a:r>
          </a:p>
        </p:txBody>
      </p:sp>
      <p:sp>
        <p:nvSpPr>
          <p:cNvPr id="7171" name="Content Placeholder 2"/>
          <p:cNvSpPr>
            <a:spLocks noGrp="1"/>
          </p:cNvSpPr>
          <p:nvPr>
            <p:ph idx="1"/>
          </p:nvPr>
        </p:nvSpPr>
        <p:spPr/>
        <p:txBody>
          <a:bodyPr/>
          <a:lstStyle/>
          <a:p>
            <a:pPr lvl="0">
              <a:buNone/>
            </a:pPr>
            <a:r>
              <a:rPr lang="en-US" sz="1800" dirty="0" smtClean="0">
                <a:solidFill>
                  <a:schemeClr val="tx1"/>
                </a:solidFill>
                <a:latin typeface="+mn-lt"/>
                <a:ea typeface="+mn-ea"/>
                <a:cs typeface="+mn-cs"/>
              </a:rPr>
              <a:t>AFFORDABILITY</a:t>
            </a:r>
          </a:p>
          <a:p>
            <a:pPr lvl="0"/>
            <a:r>
              <a:rPr lang="cs-CZ" sz="1800" dirty="0" smtClean="0">
                <a:solidFill>
                  <a:schemeClr val="tx1"/>
                </a:solidFill>
                <a:latin typeface="+mn-lt"/>
                <a:ea typeface="+mn-ea"/>
                <a:cs typeface="+mn-cs"/>
              </a:rPr>
              <a:t>Lux M., P. </a:t>
            </a:r>
            <a:r>
              <a:rPr lang="cs-CZ" sz="1800" dirty="0" err="1" smtClean="0">
                <a:solidFill>
                  <a:schemeClr val="tx1"/>
                </a:solidFill>
                <a:latin typeface="+mn-lt"/>
                <a:ea typeface="+mn-ea"/>
                <a:cs typeface="+mn-cs"/>
              </a:rPr>
              <a:t>Sunega</a:t>
            </a:r>
            <a:r>
              <a:rPr lang="cs-CZ" sz="1800" dirty="0" smtClean="0">
                <a:solidFill>
                  <a:schemeClr val="tx1"/>
                </a:solidFill>
                <a:latin typeface="+mn-lt"/>
                <a:ea typeface="+mn-ea"/>
                <a:cs typeface="+mn-cs"/>
              </a:rPr>
              <a:t>, T. Kostelecký, D. Čermák 2003. </a:t>
            </a:r>
            <a:r>
              <a:rPr lang="cs-CZ" sz="1800" dirty="0" err="1" smtClean="0">
                <a:solidFill>
                  <a:schemeClr val="tx1"/>
                </a:solidFill>
                <a:latin typeface="+mn-lt"/>
                <a:ea typeface="+mn-ea"/>
                <a:cs typeface="+mn-cs"/>
              </a:rPr>
              <a:t>Housing</a:t>
            </a:r>
            <a:r>
              <a:rPr lang="cs-CZ" sz="1800" dirty="0" smtClean="0">
                <a:solidFill>
                  <a:schemeClr val="tx1"/>
                </a:solidFill>
                <a:latin typeface="+mn-lt"/>
                <a:ea typeface="+mn-ea"/>
                <a:cs typeface="+mn-cs"/>
              </a:rPr>
              <a:t> </a:t>
            </a:r>
            <a:r>
              <a:rPr lang="cs-CZ" sz="1800" dirty="0" err="1" smtClean="0">
                <a:solidFill>
                  <a:schemeClr val="tx1"/>
                </a:solidFill>
                <a:latin typeface="+mn-lt"/>
                <a:ea typeface="+mn-ea"/>
                <a:cs typeface="+mn-cs"/>
              </a:rPr>
              <a:t>Standards</a:t>
            </a:r>
            <a:r>
              <a:rPr lang="cs-CZ" sz="1800" dirty="0" smtClean="0">
                <a:solidFill>
                  <a:schemeClr val="tx1"/>
                </a:solidFill>
                <a:latin typeface="+mn-lt"/>
                <a:ea typeface="+mn-ea"/>
                <a:cs typeface="+mn-cs"/>
              </a:rPr>
              <a:t> 2002/03</a:t>
            </a:r>
            <a:br>
              <a:rPr lang="cs-CZ" sz="1800" dirty="0" smtClean="0">
                <a:solidFill>
                  <a:schemeClr val="tx1"/>
                </a:solidFill>
                <a:latin typeface="+mn-lt"/>
                <a:ea typeface="+mn-ea"/>
                <a:cs typeface="+mn-cs"/>
              </a:rPr>
            </a:br>
            <a:r>
              <a:rPr lang="cs-CZ" sz="1800" dirty="0" err="1" smtClean="0">
                <a:solidFill>
                  <a:schemeClr val="tx1"/>
                </a:solidFill>
                <a:latin typeface="+mn-lt"/>
                <a:ea typeface="+mn-ea"/>
                <a:cs typeface="+mn-cs"/>
              </a:rPr>
              <a:t>Financial</a:t>
            </a:r>
            <a:r>
              <a:rPr lang="cs-CZ" sz="1800" dirty="0" smtClean="0">
                <a:solidFill>
                  <a:schemeClr val="tx1"/>
                </a:solidFill>
                <a:latin typeface="+mn-lt"/>
                <a:ea typeface="+mn-ea"/>
                <a:cs typeface="+mn-cs"/>
              </a:rPr>
              <a:t> </a:t>
            </a:r>
            <a:r>
              <a:rPr lang="cs-CZ" sz="1800" dirty="0" err="1" smtClean="0">
                <a:solidFill>
                  <a:schemeClr val="tx1"/>
                </a:solidFill>
                <a:latin typeface="+mn-lt"/>
                <a:ea typeface="+mn-ea"/>
                <a:cs typeface="+mn-cs"/>
              </a:rPr>
              <a:t>Affordability</a:t>
            </a:r>
            <a:r>
              <a:rPr lang="cs-CZ" sz="1800" dirty="0" smtClean="0">
                <a:solidFill>
                  <a:schemeClr val="tx1"/>
                </a:solidFill>
                <a:latin typeface="+mn-lt"/>
                <a:ea typeface="+mn-ea"/>
                <a:cs typeface="+mn-cs"/>
              </a:rPr>
              <a:t> </a:t>
            </a:r>
            <a:r>
              <a:rPr lang="cs-CZ" sz="1800" dirty="0" err="1" smtClean="0">
                <a:solidFill>
                  <a:schemeClr val="tx1"/>
                </a:solidFill>
                <a:latin typeface="+mn-lt"/>
                <a:ea typeface="+mn-ea"/>
                <a:cs typeface="+mn-cs"/>
              </a:rPr>
              <a:t>and</a:t>
            </a:r>
            <a:r>
              <a:rPr lang="cs-CZ" sz="1800" dirty="0" smtClean="0">
                <a:solidFill>
                  <a:schemeClr val="tx1"/>
                </a:solidFill>
                <a:latin typeface="+mn-lt"/>
                <a:ea typeface="+mn-ea"/>
                <a:cs typeface="+mn-cs"/>
              </a:rPr>
              <a:t> </a:t>
            </a:r>
            <a:r>
              <a:rPr lang="cs-CZ" sz="1800" dirty="0" err="1" smtClean="0">
                <a:solidFill>
                  <a:schemeClr val="tx1"/>
                </a:solidFill>
                <a:latin typeface="+mn-lt"/>
                <a:ea typeface="+mn-ea"/>
                <a:cs typeface="+mn-cs"/>
              </a:rPr>
              <a:t>Attitudes</a:t>
            </a:r>
            <a:r>
              <a:rPr lang="cs-CZ" sz="1800" dirty="0" smtClean="0">
                <a:solidFill>
                  <a:schemeClr val="tx1"/>
                </a:solidFill>
                <a:latin typeface="+mn-lt"/>
                <a:ea typeface="+mn-ea"/>
                <a:cs typeface="+mn-cs"/>
              </a:rPr>
              <a:t> to </a:t>
            </a:r>
            <a:r>
              <a:rPr lang="cs-CZ" sz="1800" dirty="0" err="1" smtClean="0">
                <a:solidFill>
                  <a:schemeClr val="tx1"/>
                </a:solidFill>
                <a:latin typeface="+mn-lt"/>
                <a:ea typeface="+mn-ea"/>
                <a:cs typeface="+mn-cs"/>
              </a:rPr>
              <a:t>Housing</a:t>
            </a:r>
            <a:r>
              <a:rPr lang="cs-CZ" sz="1800" dirty="0" smtClean="0">
                <a:solidFill>
                  <a:schemeClr val="tx1"/>
                </a:solidFill>
                <a:latin typeface="+mn-lt"/>
                <a:ea typeface="+mn-ea"/>
                <a:cs typeface="+mn-cs"/>
              </a:rPr>
              <a:t>.</a:t>
            </a:r>
            <a:r>
              <a:rPr lang="cs-CZ" sz="1800" b="1" dirty="0" smtClean="0">
                <a:solidFill>
                  <a:schemeClr val="tx1"/>
                </a:solidFill>
                <a:latin typeface="+mn-lt"/>
                <a:ea typeface="+mn-ea"/>
                <a:cs typeface="+mn-cs"/>
              </a:rPr>
              <a:t> </a:t>
            </a:r>
            <a:r>
              <a:rPr lang="cs-CZ" sz="1800" dirty="0" err="1" smtClean="0">
                <a:solidFill>
                  <a:schemeClr val="tx1"/>
                </a:solidFill>
                <a:latin typeface="+mn-lt"/>
                <a:ea typeface="+mn-ea"/>
                <a:cs typeface="+mn-cs"/>
              </a:rPr>
              <a:t>Prague</a:t>
            </a:r>
            <a:r>
              <a:rPr lang="cs-CZ" sz="1800" dirty="0" smtClean="0">
                <a:solidFill>
                  <a:schemeClr val="tx1"/>
                </a:solidFill>
                <a:latin typeface="+mn-lt"/>
                <a:ea typeface="+mn-ea"/>
                <a:cs typeface="+mn-cs"/>
              </a:rPr>
              <a:t>: Institute </a:t>
            </a:r>
            <a:r>
              <a:rPr lang="cs-CZ" sz="1800" dirty="0" err="1" smtClean="0">
                <a:solidFill>
                  <a:schemeClr val="tx1"/>
                </a:solidFill>
                <a:latin typeface="+mn-lt"/>
                <a:ea typeface="+mn-ea"/>
                <a:cs typeface="+mn-cs"/>
              </a:rPr>
              <a:t>of</a:t>
            </a:r>
            <a:r>
              <a:rPr lang="cs-CZ" sz="1800" dirty="0" smtClean="0">
                <a:solidFill>
                  <a:schemeClr val="tx1"/>
                </a:solidFill>
                <a:latin typeface="+mn-lt"/>
                <a:ea typeface="+mn-ea"/>
                <a:cs typeface="+mn-cs"/>
              </a:rPr>
              <a:t> Sociology, </a:t>
            </a:r>
            <a:r>
              <a:rPr lang="cs-CZ" sz="1800" dirty="0" err="1" smtClean="0">
                <a:solidFill>
                  <a:schemeClr val="tx1"/>
                </a:solidFill>
                <a:latin typeface="+mn-lt"/>
                <a:ea typeface="+mn-ea"/>
                <a:cs typeface="+mn-cs"/>
              </a:rPr>
              <a:t>Academy</a:t>
            </a:r>
            <a:r>
              <a:rPr lang="cs-CZ" sz="1800" dirty="0" smtClean="0">
                <a:solidFill>
                  <a:schemeClr val="tx1"/>
                </a:solidFill>
                <a:latin typeface="+mn-lt"/>
                <a:ea typeface="+mn-ea"/>
                <a:cs typeface="+mn-cs"/>
              </a:rPr>
              <a:t> </a:t>
            </a:r>
            <a:r>
              <a:rPr lang="cs-CZ" sz="1800" dirty="0" err="1" smtClean="0">
                <a:solidFill>
                  <a:schemeClr val="tx1"/>
                </a:solidFill>
                <a:latin typeface="+mn-lt"/>
                <a:ea typeface="+mn-ea"/>
                <a:cs typeface="+mn-cs"/>
              </a:rPr>
              <a:t>of</a:t>
            </a:r>
            <a:r>
              <a:rPr lang="cs-CZ" sz="1800" dirty="0" smtClean="0">
                <a:solidFill>
                  <a:schemeClr val="tx1"/>
                </a:solidFill>
                <a:latin typeface="+mn-lt"/>
                <a:ea typeface="+mn-ea"/>
                <a:cs typeface="+mn-cs"/>
              </a:rPr>
              <a:t> </a:t>
            </a:r>
            <a:r>
              <a:rPr lang="cs-CZ" sz="1800" dirty="0" err="1" smtClean="0">
                <a:solidFill>
                  <a:schemeClr val="tx1"/>
                </a:solidFill>
                <a:latin typeface="+mn-lt"/>
                <a:ea typeface="+mn-ea"/>
                <a:cs typeface="+mn-cs"/>
              </a:rPr>
              <a:t>Sciences</a:t>
            </a:r>
            <a:r>
              <a:rPr lang="cs-CZ" sz="1800" dirty="0" smtClean="0">
                <a:solidFill>
                  <a:schemeClr val="tx1"/>
                </a:solidFill>
                <a:latin typeface="+mn-lt"/>
                <a:ea typeface="+mn-ea"/>
                <a:cs typeface="+mn-cs"/>
              </a:rPr>
              <a:t> </a:t>
            </a:r>
            <a:r>
              <a:rPr lang="cs-CZ" sz="1800" dirty="0" err="1" smtClean="0">
                <a:solidFill>
                  <a:schemeClr val="tx1"/>
                </a:solidFill>
                <a:latin typeface="+mn-lt"/>
                <a:ea typeface="+mn-ea"/>
                <a:cs typeface="+mn-cs"/>
              </a:rPr>
              <a:t>of</a:t>
            </a:r>
            <a:r>
              <a:rPr lang="cs-CZ" sz="1800" dirty="0" smtClean="0">
                <a:solidFill>
                  <a:schemeClr val="tx1"/>
                </a:solidFill>
                <a:latin typeface="+mn-lt"/>
                <a:ea typeface="+mn-ea"/>
                <a:cs typeface="+mn-cs"/>
              </a:rPr>
              <a:t> </a:t>
            </a:r>
            <a:r>
              <a:rPr lang="cs-CZ" sz="1800" dirty="0" err="1" smtClean="0">
                <a:solidFill>
                  <a:schemeClr val="tx1"/>
                </a:solidFill>
                <a:latin typeface="+mn-lt"/>
                <a:ea typeface="+mn-ea"/>
                <a:cs typeface="+mn-cs"/>
              </a:rPr>
              <a:t>the</a:t>
            </a:r>
            <a:r>
              <a:rPr lang="cs-CZ" sz="1800" dirty="0" smtClean="0">
                <a:solidFill>
                  <a:schemeClr val="tx1"/>
                </a:solidFill>
                <a:latin typeface="+mn-lt"/>
                <a:ea typeface="+mn-ea"/>
                <a:cs typeface="+mn-cs"/>
              </a:rPr>
              <a:t> </a:t>
            </a:r>
            <a:r>
              <a:rPr lang="cs-CZ" sz="1800" dirty="0" err="1" smtClean="0">
                <a:solidFill>
                  <a:schemeClr val="tx1"/>
                </a:solidFill>
                <a:latin typeface="+mn-lt"/>
                <a:ea typeface="+mn-ea"/>
                <a:cs typeface="+mn-cs"/>
              </a:rPr>
              <a:t>Czech</a:t>
            </a:r>
            <a:r>
              <a:rPr lang="cs-CZ" sz="1800" dirty="0" smtClean="0">
                <a:solidFill>
                  <a:schemeClr val="tx1"/>
                </a:solidFill>
                <a:latin typeface="+mn-lt"/>
                <a:ea typeface="+mn-ea"/>
                <a:cs typeface="+mn-cs"/>
              </a:rPr>
              <a:t> </a:t>
            </a:r>
            <a:r>
              <a:rPr lang="cs-CZ" sz="1800" dirty="0" err="1" smtClean="0">
                <a:solidFill>
                  <a:schemeClr val="tx1"/>
                </a:solidFill>
                <a:latin typeface="+mn-lt"/>
                <a:ea typeface="+mn-ea"/>
                <a:cs typeface="+mn-cs"/>
              </a:rPr>
              <a:t>Republic</a:t>
            </a:r>
            <a:r>
              <a:rPr lang="cs-CZ" sz="1800" dirty="0" smtClean="0">
                <a:solidFill>
                  <a:schemeClr val="tx1"/>
                </a:solidFill>
                <a:latin typeface="+mn-lt"/>
                <a:ea typeface="+mn-ea"/>
                <a:cs typeface="+mn-cs"/>
              </a:rPr>
              <a:t>.</a:t>
            </a:r>
            <a:r>
              <a:rPr lang="en-US" sz="1800" dirty="0" smtClean="0"/>
              <a:t> </a:t>
            </a:r>
            <a:r>
              <a:rPr lang="en-US" sz="1800" u="sng" dirty="0" smtClean="0">
                <a:solidFill>
                  <a:schemeClr val="tx1"/>
                </a:solidFill>
                <a:latin typeface="+mn-lt"/>
                <a:ea typeface="+mn-ea"/>
                <a:cs typeface="+mn-cs"/>
                <a:hlinkClick r:id="rId2"/>
              </a:rPr>
              <a:t>http://seb.soc.cas.cz/publikace_download/standardy2003_downen.htm</a:t>
            </a:r>
            <a:endParaRPr lang="en-US" sz="1800" u="sng" dirty="0" smtClean="0">
              <a:solidFill>
                <a:schemeClr val="tx1"/>
              </a:solidFill>
              <a:latin typeface="+mn-lt"/>
              <a:ea typeface="+mn-ea"/>
              <a:cs typeface="+mn-cs"/>
            </a:endParaRPr>
          </a:p>
          <a:p>
            <a:pPr>
              <a:buNone/>
            </a:pPr>
            <a:r>
              <a:rPr lang="en-US" sz="1800" dirty="0" smtClean="0">
                <a:solidFill>
                  <a:schemeClr val="tx1"/>
                </a:solidFill>
                <a:latin typeface="+mn-lt"/>
                <a:ea typeface="+mn-ea"/>
                <a:cs typeface="+mn-cs"/>
              </a:rPr>
              <a:t>REAL ESTATE FINANCE</a:t>
            </a:r>
          </a:p>
          <a:p>
            <a:pPr lvl="0"/>
            <a:r>
              <a:rPr lang="en-US" sz="1800" dirty="0" smtClean="0">
                <a:solidFill>
                  <a:schemeClr val="tx1"/>
                </a:solidFill>
                <a:latin typeface="+mn-lt"/>
                <a:ea typeface="+mn-ea"/>
                <a:cs typeface="+mn-cs"/>
              </a:rPr>
              <a:t>Mechanics of Fixed-Rate Mortgage Financing, S. Ch. 6</a:t>
            </a:r>
          </a:p>
          <a:p>
            <a:pPr lvl="0"/>
            <a:r>
              <a:rPr lang="en-US" sz="1800" dirty="0" err="1" smtClean="0">
                <a:solidFill>
                  <a:schemeClr val="tx1"/>
                </a:solidFill>
                <a:latin typeface="+mn-lt"/>
                <a:ea typeface="+mn-ea"/>
                <a:cs typeface="+mn-cs"/>
              </a:rPr>
              <a:t>Patric</a:t>
            </a:r>
            <a:r>
              <a:rPr lang="en-US" sz="1800" dirty="0" smtClean="0">
                <a:solidFill>
                  <a:schemeClr val="tx1"/>
                </a:solidFill>
                <a:latin typeface="+mn-lt"/>
                <a:ea typeface="+mn-ea"/>
                <a:cs typeface="+mn-cs"/>
              </a:rPr>
              <a:t> H. </a:t>
            </a:r>
            <a:r>
              <a:rPr lang="en-US" sz="1800" dirty="0" err="1" smtClean="0">
                <a:solidFill>
                  <a:schemeClr val="tx1"/>
                </a:solidFill>
                <a:latin typeface="+mn-lt"/>
                <a:ea typeface="+mn-ea"/>
                <a:cs typeface="+mn-cs"/>
              </a:rPr>
              <a:t>Hendershott</a:t>
            </a:r>
            <a:r>
              <a:rPr lang="en-US" sz="1800" dirty="0" smtClean="0">
                <a:solidFill>
                  <a:schemeClr val="tx1"/>
                </a:solidFill>
                <a:latin typeface="+mn-lt"/>
                <a:ea typeface="+mn-ea"/>
                <a:cs typeface="+mn-cs"/>
              </a:rPr>
              <a:t>. Housing Finance in the United States. NP, Ch. 4</a:t>
            </a:r>
          </a:p>
          <a:p>
            <a:pPr lvl="0"/>
            <a:r>
              <a:rPr lang="en-US" sz="1800" dirty="0" smtClean="0"/>
              <a:t>Beck, </a:t>
            </a:r>
            <a:r>
              <a:rPr lang="en-US" sz="1800" dirty="0" err="1" smtClean="0"/>
              <a:t>Kibuuka</a:t>
            </a:r>
            <a:r>
              <a:rPr lang="en-US" sz="1800" dirty="0" smtClean="0"/>
              <a:t>, </a:t>
            </a:r>
            <a:r>
              <a:rPr lang="en-US" sz="1800" dirty="0" err="1" smtClean="0"/>
              <a:t>Tiongson</a:t>
            </a:r>
            <a:r>
              <a:rPr lang="en-US" sz="1800" dirty="0" smtClean="0"/>
              <a:t>. Mortgage finance in Central and Eastern Europe: Opportunity or burden? </a:t>
            </a:r>
            <a:endParaRPr lang="en-US" sz="1800" dirty="0" smtClean="0">
              <a:solidFill>
                <a:schemeClr val="tx1"/>
              </a:solidFill>
              <a:latin typeface="+mn-lt"/>
              <a:ea typeface="+mn-ea"/>
              <a:cs typeface="+mn-cs"/>
            </a:endParaRPr>
          </a:p>
          <a:p>
            <a:pPr>
              <a:buFont typeface="Wingdings" pitchFamily="2" charset="2"/>
              <a:buNone/>
            </a:pPr>
            <a:endParaRPr lang="en-US" sz="2000"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pPr>
              <a:buNone/>
            </a:pPr>
            <a:r>
              <a:rPr lang="en-US" sz="1800" dirty="0" smtClean="0">
                <a:solidFill>
                  <a:schemeClr val="tx1"/>
                </a:solidFill>
                <a:latin typeface="+mn-lt"/>
                <a:ea typeface="+mn-ea"/>
                <a:cs typeface="+mn-cs"/>
              </a:rPr>
              <a:t>RENTING VS OWNING</a:t>
            </a:r>
          </a:p>
          <a:p>
            <a:pPr lvl="0"/>
            <a:r>
              <a:rPr lang="en-US" sz="1800" dirty="0" smtClean="0">
                <a:solidFill>
                  <a:schemeClr val="tx1"/>
                </a:solidFill>
                <a:latin typeface="+mn-lt"/>
                <a:ea typeface="+mn-ea"/>
                <a:cs typeface="+mn-cs"/>
              </a:rPr>
              <a:t>Financing Home Ownership, S Ch. 23</a:t>
            </a:r>
          </a:p>
          <a:p>
            <a:pPr lvl="0"/>
            <a:r>
              <a:rPr lang="en-US" sz="1800" dirty="0" smtClean="0">
                <a:solidFill>
                  <a:schemeClr val="tx1"/>
                </a:solidFill>
                <a:latin typeface="+mn-lt"/>
                <a:ea typeface="+mn-ea"/>
                <a:cs typeface="+mn-cs"/>
              </a:rPr>
              <a:t>Czech Republic &amp; Prague – prices and rents</a:t>
            </a:r>
          </a:p>
          <a:p>
            <a:pPr lvl="0"/>
            <a:r>
              <a:rPr lang="en-US" sz="1800" dirty="0" smtClean="0">
                <a:solidFill>
                  <a:schemeClr val="tx1"/>
                </a:solidFill>
                <a:latin typeface="+mn-lt"/>
                <a:ea typeface="+mn-ea"/>
                <a:cs typeface="+mn-cs"/>
              </a:rPr>
              <a:t>Rent deregulation</a:t>
            </a:r>
          </a:p>
          <a:p>
            <a:pPr lvl="0"/>
            <a:r>
              <a:rPr lang="en-US" sz="1800" dirty="0" smtClean="0">
                <a:solidFill>
                  <a:schemeClr val="tx1"/>
                </a:solidFill>
                <a:latin typeface="+mn-lt"/>
                <a:ea typeface="+mn-ea"/>
                <a:cs typeface="+mn-cs"/>
              </a:rPr>
              <a:t>Martin </a:t>
            </a:r>
            <a:r>
              <a:rPr lang="en-US" sz="1800" dirty="0" err="1" smtClean="0">
                <a:solidFill>
                  <a:schemeClr val="tx1"/>
                </a:solidFill>
                <a:latin typeface="+mn-lt"/>
                <a:ea typeface="+mn-ea"/>
                <a:cs typeface="+mn-cs"/>
              </a:rPr>
              <a:t>Lux</a:t>
            </a:r>
            <a:r>
              <a:rPr lang="en-US" sz="1800" dirty="0" smtClean="0">
                <a:solidFill>
                  <a:schemeClr val="tx1"/>
                </a:solidFill>
                <a:latin typeface="+mn-lt"/>
                <a:ea typeface="+mn-ea"/>
                <a:cs typeface="+mn-cs"/>
              </a:rPr>
              <a:t> and </a:t>
            </a:r>
            <a:r>
              <a:rPr lang="en-US" sz="1800" dirty="0" err="1" smtClean="0">
                <a:solidFill>
                  <a:schemeClr val="tx1"/>
                </a:solidFill>
                <a:latin typeface="+mn-lt"/>
                <a:ea typeface="+mn-ea"/>
                <a:cs typeface="+mn-cs"/>
              </a:rPr>
              <a:t>Petr</a:t>
            </a:r>
            <a:r>
              <a:rPr lang="en-US" sz="1800" dirty="0" smtClean="0">
                <a:solidFill>
                  <a:schemeClr val="tx1"/>
                </a:solidFill>
                <a:latin typeface="+mn-lt"/>
                <a:ea typeface="+mn-ea"/>
                <a:cs typeface="+mn-cs"/>
              </a:rPr>
              <a:t> </a:t>
            </a:r>
            <a:r>
              <a:rPr lang="en-US" sz="1800" dirty="0" err="1" smtClean="0">
                <a:solidFill>
                  <a:schemeClr val="tx1"/>
                </a:solidFill>
                <a:latin typeface="+mn-lt"/>
                <a:ea typeface="+mn-ea"/>
                <a:cs typeface="+mn-cs"/>
              </a:rPr>
              <a:t>Sunega</a:t>
            </a:r>
            <a:r>
              <a:rPr lang="en-US" sz="1800" dirty="0" smtClean="0">
                <a:solidFill>
                  <a:schemeClr val="tx1"/>
                </a:solidFill>
                <a:latin typeface="+mn-lt"/>
                <a:ea typeface="+mn-ea"/>
                <a:cs typeface="+mn-cs"/>
              </a:rPr>
              <a:t> (2007). Housing affordability of Rental and Owner-Occupied Housing over the Course of the Economic Transformation in the Czech Republic. International Conference on Sustainable Urban Areas. Available at </a:t>
            </a:r>
            <a:r>
              <a:rPr lang="en-US" sz="1800" u="sng" dirty="0" smtClean="0">
                <a:solidFill>
                  <a:schemeClr val="tx1"/>
                </a:solidFill>
                <a:latin typeface="+mn-lt"/>
                <a:ea typeface="+mn-ea"/>
                <a:cs typeface="+mn-cs"/>
                <a:hlinkClick r:id="rId2"/>
              </a:rPr>
              <a:t>http://seb.soc.cas.cz/publikace_download/publikace/enhr2007_lux.pdf</a:t>
            </a:r>
            <a:endParaRPr lang="en-US" sz="1800" dirty="0" smtClean="0">
              <a:solidFill>
                <a:schemeClr val="tx1"/>
              </a:solidFill>
              <a:latin typeface="+mn-lt"/>
              <a:ea typeface="+mn-ea"/>
              <a:cs typeface="+mn-cs"/>
            </a:endParaRPr>
          </a:p>
          <a:p>
            <a:pPr lvl="0"/>
            <a:r>
              <a:rPr lang="cs-CZ" sz="1800" dirty="0" smtClean="0">
                <a:solidFill>
                  <a:schemeClr val="tx1"/>
                </a:solidFill>
                <a:latin typeface="+mn-lt"/>
                <a:ea typeface="+mn-ea"/>
                <a:cs typeface="+mn-cs"/>
              </a:rPr>
              <a:t>Country </a:t>
            </a:r>
            <a:r>
              <a:rPr lang="cs-CZ" sz="1800" dirty="0" err="1" smtClean="0">
                <a:solidFill>
                  <a:schemeClr val="tx1"/>
                </a:solidFill>
                <a:latin typeface="+mn-lt"/>
                <a:ea typeface="+mn-ea"/>
                <a:cs typeface="+mn-cs"/>
              </a:rPr>
              <a:t>profiles</a:t>
            </a:r>
            <a:r>
              <a:rPr lang="cs-CZ" sz="1800" dirty="0" smtClean="0">
                <a:solidFill>
                  <a:schemeClr val="tx1"/>
                </a:solidFill>
                <a:latin typeface="+mn-lt"/>
                <a:ea typeface="+mn-ea"/>
                <a:cs typeface="+mn-cs"/>
              </a:rPr>
              <a:t>, L. Part II.</a:t>
            </a:r>
            <a:endParaRPr lang="en-US" sz="1800" dirty="0" smtClean="0">
              <a:solidFill>
                <a:schemeClr val="tx1"/>
              </a:solidFill>
              <a:latin typeface="+mn-lt"/>
              <a:ea typeface="+mn-ea"/>
              <a:cs typeface="+mn-cs"/>
            </a:endParaRPr>
          </a:p>
          <a:p>
            <a:pPr lvl="2"/>
            <a:r>
              <a:rPr lang="cs-CZ" sz="1800" dirty="0" err="1" smtClean="0">
                <a:solidFill>
                  <a:schemeClr val="tx1"/>
                </a:solidFill>
                <a:latin typeface="+mn-lt"/>
              </a:rPr>
              <a:t>Rental</a:t>
            </a:r>
            <a:r>
              <a:rPr lang="cs-CZ" sz="1800" dirty="0" smtClean="0">
                <a:solidFill>
                  <a:schemeClr val="tx1"/>
                </a:solidFill>
                <a:latin typeface="+mn-lt"/>
              </a:rPr>
              <a:t> Model – </a:t>
            </a:r>
            <a:r>
              <a:rPr lang="cs-CZ" sz="1800" dirty="0" err="1" smtClean="0">
                <a:solidFill>
                  <a:schemeClr val="tx1"/>
                </a:solidFill>
                <a:latin typeface="+mn-lt"/>
              </a:rPr>
              <a:t>Czech</a:t>
            </a:r>
            <a:r>
              <a:rPr lang="cs-CZ" sz="1800" dirty="0" smtClean="0">
                <a:solidFill>
                  <a:schemeClr val="tx1"/>
                </a:solidFill>
                <a:latin typeface="+mn-lt"/>
              </a:rPr>
              <a:t> </a:t>
            </a:r>
            <a:r>
              <a:rPr lang="cs-CZ" sz="1800" dirty="0" err="1" smtClean="0">
                <a:solidFill>
                  <a:schemeClr val="tx1"/>
                </a:solidFill>
                <a:latin typeface="+mn-lt"/>
              </a:rPr>
              <a:t>Republic</a:t>
            </a:r>
            <a:r>
              <a:rPr lang="cs-CZ" sz="1800" dirty="0" smtClean="0">
                <a:solidFill>
                  <a:schemeClr val="tx1"/>
                </a:solidFill>
                <a:latin typeface="+mn-lt"/>
              </a:rPr>
              <a:t>, </a:t>
            </a:r>
            <a:r>
              <a:rPr lang="cs-CZ" sz="1800" dirty="0" err="1" smtClean="0">
                <a:solidFill>
                  <a:schemeClr val="tx1"/>
                </a:solidFill>
                <a:latin typeface="+mn-lt"/>
              </a:rPr>
              <a:t>Poland</a:t>
            </a:r>
            <a:endParaRPr lang="en-US" sz="1800" dirty="0" smtClean="0">
              <a:solidFill>
                <a:schemeClr val="tx1"/>
              </a:solidFill>
              <a:latin typeface="+mn-lt"/>
            </a:endParaRPr>
          </a:p>
          <a:p>
            <a:pPr lvl="2"/>
            <a:r>
              <a:rPr lang="cs-CZ" sz="1800" dirty="0" err="1" smtClean="0">
                <a:solidFill>
                  <a:schemeClr val="tx1"/>
                </a:solidFill>
                <a:latin typeface="+mn-lt"/>
              </a:rPr>
              <a:t>Homeownership</a:t>
            </a:r>
            <a:r>
              <a:rPr lang="cs-CZ" sz="1800" dirty="0" smtClean="0">
                <a:solidFill>
                  <a:schemeClr val="tx1"/>
                </a:solidFill>
                <a:latin typeface="+mn-lt"/>
              </a:rPr>
              <a:t> Model – </a:t>
            </a:r>
            <a:r>
              <a:rPr lang="cs-CZ" sz="1800" dirty="0" err="1" smtClean="0">
                <a:solidFill>
                  <a:schemeClr val="tx1"/>
                </a:solidFill>
                <a:latin typeface="+mn-lt"/>
              </a:rPr>
              <a:t>Estonia</a:t>
            </a:r>
            <a:r>
              <a:rPr lang="cs-CZ" sz="1800" dirty="0" smtClean="0">
                <a:solidFill>
                  <a:schemeClr val="tx1"/>
                </a:solidFill>
                <a:latin typeface="+mn-lt"/>
              </a:rPr>
              <a:t>, </a:t>
            </a:r>
            <a:r>
              <a:rPr lang="cs-CZ" sz="1800" dirty="0" err="1" smtClean="0">
                <a:solidFill>
                  <a:schemeClr val="tx1"/>
                </a:solidFill>
                <a:latin typeface="+mn-lt"/>
              </a:rPr>
              <a:t>Romania</a:t>
            </a:r>
            <a:r>
              <a:rPr lang="cs-CZ" sz="1800" dirty="0" smtClean="0">
                <a:solidFill>
                  <a:schemeClr val="tx1"/>
                </a:solidFill>
                <a:latin typeface="+mn-lt"/>
              </a:rPr>
              <a:t>, </a:t>
            </a:r>
            <a:r>
              <a:rPr lang="cs-CZ" sz="1800" dirty="0" err="1" smtClean="0">
                <a:solidFill>
                  <a:schemeClr val="tx1"/>
                </a:solidFill>
                <a:latin typeface="+mn-lt"/>
              </a:rPr>
              <a:t>Slovakia</a:t>
            </a:r>
            <a:endParaRPr lang="en-US" sz="1800" dirty="0" smtClean="0">
              <a:solidFill>
                <a:schemeClr val="tx1"/>
              </a:solidFill>
              <a:latin typeface="+mn-lt"/>
            </a:endParaRPr>
          </a:p>
          <a:p>
            <a:pPr lvl="2"/>
            <a:r>
              <a:rPr lang="cs-CZ" sz="1800" dirty="0" err="1" smtClean="0">
                <a:solidFill>
                  <a:schemeClr val="tx1"/>
                </a:solidFill>
                <a:latin typeface="+mn-lt"/>
              </a:rPr>
              <a:t>Bulgaria</a:t>
            </a:r>
            <a:endParaRPr lang="en-US" sz="1800" dirty="0" smtClean="0">
              <a:solidFill>
                <a:schemeClr val="tx1"/>
              </a:solidFill>
              <a:latin typeface="+mn-lt"/>
            </a:endParaRPr>
          </a:p>
          <a:p>
            <a:pPr>
              <a:buNone/>
            </a:pPr>
            <a:endParaRPr lang="en-US"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cs-CZ" smtClean="0"/>
              <a:t>Financial Affordability</a:t>
            </a:r>
            <a:r>
              <a:rPr lang="en-US" smtClean="0"/>
              <a:t> of Housing in CR</a:t>
            </a:r>
          </a:p>
        </p:txBody>
      </p:sp>
      <p:sp>
        <p:nvSpPr>
          <p:cNvPr id="4099" name="Content Placeholder 2"/>
          <p:cNvSpPr>
            <a:spLocks noGrp="1"/>
          </p:cNvSpPr>
          <p:nvPr>
            <p:ph idx="1"/>
          </p:nvPr>
        </p:nvSpPr>
        <p:spPr/>
        <p:txBody>
          <a:bodyPr/>
          <a:lstStyle/>
          <a:p>
            <a:pPr>
              <a:buFont typeface="Wingdings" pitchFamily="2" charset="2"/>
              <a:buNone/>
            </a:pPr>
            <a:r>
              <a:rPr lang="en-US" smtClean="0"/>
              <a:t>“Affordability is concerned with securing some given standard of housing (or different standards) at a price or a rent which does not impose, in the eyes of some third party (usually government) an unreasonable burden on household incomes.”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mtClean="0"/>
              <a:t>Financial affordability</a:t>
            </a:r>
          </a:p>
        </p:txBody>
      </p:sp>
      <p:sp>
        <p:nvSpPr>
          <p:cNvPr id="5123" name="Content Placeholder 2"/>
          <p:cNvSpPr>
            <a:spLocks noGrp="1"/>
          </p:cNvSpPr>
          <p:nvPr>
            <p:ph idx="1"/>
          </p:nvPr>
        </p:nvSpPr>
        <p:spPr/>
        <p:txBody>
          <a:bodyPr/>
          <a:lstStyle/>
          <a:p>
            <a:r>
              <a:rPr lang="en-US" smtClean="0"/>
              <a:t>The indicator approach: housing cost/income</a:t>
            </a:r>
          </a:p>
          <a:p>
            <a:r>
              <a:rPr lang="en-US" smtClean="0"/>
              <a:t>The referential approach: some group of people (say, low-income families) should afford it.</a:t>
            </a:r>
          </a:p>
          <a:p>
            <a:r>
              <a:rPr lang="en-US" smtClean="0"/>
              <a:t>The residual approach: (min) residual income=total household income-housing costs</a:t>
            </a:r>
          </a:p>
          <a:p>
            <a:endParaRPr lang="en-US"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mtClean="0"/>
              <a:t>State expenditures for housing</a:t>
            </a:r>
          </a:p>
        </p:txBody>
      </p:sp>
      <p:sp>
        <p:nvSpPr>
          <p:cNvPr id="23555" name="Content Placeholder 2"/>
          <p:cNvSpPr>
            <a:spLocks noGrp="1"/>
          </p:cNvSpPr>
          <p:nvPr>
            <p:ph idx="1"/>
          </p:nvPr>
        </p:nvSpPr>
        <p:spPr/>
        <p:txBody>
          <a:bodyPr/>
          <a:lstStyle/>
          <a:p>
            <a:r>
              <a:rPr lang="en-US" sz="2000" b="1" smtClean="0"/>
              <a:t>income-tested cash allowance</a:t>
            </a:r>
            <a:r>
              <a:rPr lang="en-US" sz="2000" smtClean="0"/>
              <a:t>, which increases the income of needy households (housing allowance, also demand-side subsidies support or </a:t>
            </a:r>
            <a:r>
              <a:rPr lang="en-US" sz="2000" i="1" smtClean="0"/>
              <a:t>subsidies per head</a:t>
            </a:r>
            <a:r>
              <a:rPr lang="en-US" sz="2000" smtClean="0"/>
              <a:t>) – more efficient but it is problematic to ensure that the subsidy is spent on housing.</a:t>
            </a:r>
          </a:p>
          <a:p>
            <a:r>
              <a:rPr lang="en-US" sz="2000" b="1" smtClean="0"/>
              <a:t>an allowance decreasing housing costs</a:t>
            </a:r>
            <a:r>
              <a:rPr lang="en-US" sz="2000" smtClean="0"/>
              <a:t>, which as a consequence reduces the expenditures of needy households (subsidy for the construction, modernisation or operation of social housing leading to a reduction of the rent under the market level, also supply-side subsidies or </a:t>
            </a:r>
            <a:r>
              <a:rPr lang="en-US" sz="2000" i="1" smtClean="0"/>
              <a:t>bricks-and-mortar subsidies</a:t>
            </a:r>
            <a:r>
              <a:rPr lang="en-US" sz="2000" smtClean="0"/>
              <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smtClean="0"/>
              <a:t>Lorenz curve construction</a:t>
            </a:r>
          </a:p>
        </p:txBody>
      </p:sp>
      <p:sp>
        <p:nvSpPr>
          <p:cNvPr id="24579" name="Content Placeholder 2"/>
          <p:cNvSpPr>
            <a:spLocks noGrp="1"/>
          </p:cNvSpPr>
          <p:nvPr>
            <p:ph idx="1"/>
          </p:nvPr>
        </p:nvSpPr>
        <p:spPr/>
        <p:txBody>
          <a:bodyPr/>
          <a:lstStyle/>
          <a:p>
            <a:r>
              <a:rPr lang="en-US" smtClean="0"/>
              <a:t>% of total household income earned by each fith of the US households in 2000</a:t>
            </a:r>
          </a:p>
          <a:p>
            <a:endParaRPr lang="en-US" smtClean="0"/>
          </a:p>
          <a:p>
            <a:pPr>
              <a:buFont typeface="Wingdings" pitchFamily="2" charset="2"/>
              <a:buNone/>
            </a:pPr>
            <a:endParaRPr lang="en-US" smtClean="0"/>
          </a:p>
          <a:p>
            <a:pPr>
              <a:buFont typeface="Wingdings" pitchFamily="2" charset="2"/>
              <a:buNone/>
            </a:pPr>
            <a:endParaRPr lang="en-US" smtClean="0"/>
          </a:p>
        </p:txBody>
      </p:sp>
      <p:graphicFrame>
        <p:nvGraphicFramePr>
          <p:cNvPr id="5" name="Table 4"/>
          <p:cNvGraphicFramePr>
            <a:graphicFrameLocks noGrp="1"/>
          </p:cNvGraphicFramePr>
          <p:nvPr/>
        </p:nvGraphicFramePr>
        <p:xfrm>
          <a:off x="1219200" y="3514725"/>
          <a:ext cx="7086600" cy="1097280"/>
        </p:xfrm>
        <a:graphic>
          <a:graphicData uri="http://schemas.openxmlformats.org/drawingml/2006/table">
            <a:tbl>
              <a:tblPr firstRow="1" bandRow="1">
                <a:tableStyleId>{5C22544A-7EE6-4342-B048-85BDC9FD1C3A}</a:tableStyleId>
              </a:tblPr>
              <a:tblGrid>
                <a:gridCol w="1447800"/>
                <a:gridCol w="990600"/>
                <a:gridCol w="1104900"/>
                <a:gridCol w="1181100"/>
                <a:gridCol w="1181100"/>
                <a:gridCol w="1181100"/>
              </a:tblGrid>
              <a:tr h="0">
                <a:tc>
                  <a:txBody>
                    <a:bodyPr/>
                    <a:lstStyle/>
                    <a:p>
                      <a:endParaRPr lang="en-US" dirty="0"/>
                    </a:p>
                  </a:txBody>
                  <a:tcPr/>
                </a:tc>
                <a:tc>
                  <a:txBody>
                    <a:bodyPr/>
                    <a:lstStyle/>
                    <a:p>
                      <a:r>
                        <a:rPr lang="en-US" dirty="0" smtClean="0"/>
                        <a:t>Lowest</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r>
                        <a:rPr lang="en-US" dirty="0" smtClean="0"/>
                        <a:t>Highest</a:t>
                      </a:r>
                      <a:endParaRPr lang="en-US" dirty="0"/>
                    </a:p>
                  </a:txBody>
                  <a:tcPr/>
                </a:tc>
              </a:tr>
              <a:tr h="0">
                <a:tc>
                  <a:txBody>
                    <a:bodyPr/>
                    <a:lstStyle/>
                    <a:p>
                      <a:r>
                        <a:rPr lang="en-US" dirty="0" smtClean="0"/>
                        <a:t>Non-cum.</a:t>
                      </a:r>
                      <a:endParaRPr lang="en-US" dirty="0"/>
                    </a:p>
                  </a:txBody>
                  <a:tcPr/>
                </a:tc>
                <a:tc>
                  <a:txBody>
                    <a:bodyPr/>
                    <a:lstStyle/>
                    <a:p>
                      <a:r>
                        <a:rPr lang="en-US" dirty="0" smtClean="0"/>
                        <a:t>3.6</a:t>
                      </a:r>
                      <a:endParaRPr lang="en-US" dirty="0"/>
                    </a:p>
                  </a:txBody>
                  <a:tcPr/>
                </a:tc>
                <a:tc>
                  <a:txBody>
                    <a:bodyPr/>
                    <a:lstStyle/>
                    <a:p>
                      <a:r>
                        <a:rPr lang="en-US" dirty="0" smtClean="0"/>
                        <a:t>8.9</a:t>
                      </a:r>
                      <a:endParaRPr lang="en-US" dirty="0"/>
                    </a:p>
                  </a:txBody>
                  <a:tcPr/>
                </a:tc>
                <a:tc>
                  <a:txBody>
                    <a:bodyPr/>
                    <a:lstStyle/>
                    <a:p>
                      <a:r>
                        <a:rPr lang="en-US" dirty="0" smtClean="0"/>
                        <a:t>14.8</a:t>
                      </a:r>
                      <a:endParaRPr lang="en-US" dirty="0"/>
                    </a:p>
                  </a:txBody>
                  <a:tcPr/>
                </a:tc>
                <a:tc>
                  <a:txBody>
                    <a:bodyPr/>
                    <a:lstStyle/>
                    <a:p>
                      <a:r>
                        <a:rPr lang="en-US" dirty="0" smtClean="0"/>
                        <a:t>23.0</a:t>
                      </a:r>
                      <a:endParaRPr lang="en-US" dirty="0"/>
                    </a:p>
                  </a:txBody>
                  <a:tcPr/>
                </a:tc>
                <a:tc>
                  <a:txBody>
                    <a:bodyPr/>
                    <a:lstStyle/>
                    <a:p>
                      <a:r>
                        <a:rPr lang="en-US" dirty="0" smtClean="0"/>
                        <a:t>49.6</a:t>
                      </a:r>
                      <a:endParaRPr lang="en-US" dirty="0"/>
                    </a:p>
                  </a:txBody>
                  <a:tcPr/>
                </a:tc>
              </a:tr>
              <a:tr h="0">
                <a:tc>
                  <a:txBody>
                    <a:bodyPr/>
                    <a:lstStyle/>
                    <a:p>
                      <a:r>
                        <a:rPr lang="en-US" dirty="0" smtClean="0"/>
                        <a:t>Cumulative</a:t>
                      </a:r>
                      <a:endParaRPr lang="en-US" dirty="0"/>
                    </a:p>
                  </a:txBody>
                  <a:tcPr/>
                </a:tc>
                <a:tc>
                  <a:txBody>
                    <a:bodyPr/>
                    <a:lstStyle/>
                    <a:p>
                      <a:r>
                        <a:rPr lang="en-US" dirty="0" smtClean="0"/>
                        <a:t>3.6</a:t>
                      </a:r>
                      <a:endParaRPr lang="en-US" dirty="0"/>
                    </a:p>
                  </a:txBody>
                  <a:tcPr/>
                </a:tc>
                <a:tc>
                  <a:txBody>
                    <a:bodyPr/>
                    <a:lstStyle/>
                    <a:p>
                      <a:r>
                        <a:rPr lang="en-US" dirty="0" smtClean="0"/>
                        <a:t>12.5</a:t>
                      </a:r>
                      <a:endParaRPr lang="en-US" dirty="0"/>
                    </a:p>
                  </a:txBody>
                  <a:tcPr/>
                </a:tc>
                <a:tc>
                  <a:txBody>
                    <a:bodyPr/>
                    <a:lstStyle/>
                    <a:p>
                      <a:r>
                        <a:rPr lang="en-US" dirty="0" smtClean="0"/>
                        <a:t>37.3</a:t>
                      </a:r>
                      <a:endParaRPr lang="en-US" dirty="0"/>
                    </a:p>
                  </a:txBody>
                  <a:tcPr/>
                </a:tc>
                <a:tc>
                  <a:txBody>
                    <a:bodyPr/>
                    <a:lstStyle/>
                    <a:p>
                      <a:r>
                        <a:rPr lang="en-US" dirty="0" smtClean="0"/>
                        <a:t>60.3</a:t>
                      </a:r>
                      <a:endParaRPr lang="en-US" dirty="0"/>
                    </a:p>
                  </a:txBody>
                  <a:tcPr/>
                </a:tc>
                <a:tc>
                  <a:txBody>
                    <a:bodyPr/>
                    <a:lstStyle/>
                    <a:p>
                      <a:r>
                        <a:rPr lang="en-US" dirty="0" smtClean="0"/>
                        <a:t>100</a:t>
                      </a:r>
                      <a:endParaRPr lang="en-US" dirty="0"/>
                    </a:p>
                  </a:txBody>
                  <a:tcPr/>
                </a:tc>
              </a:tr>
            </a:tbl>
          </a:graphicData>
        </a:graphic>
      </p:graphicFrame>
    </p:spTree>
  </p:cSld>
  <p:clrMapOvr>
    <a:masterClrMapping/>
  </p:clrMapOvr>
</p:sld>
</file>

<file path=ppt/theme/theme1.xml><?xml version="1.0" encoding="utf-8"?>
<a:theme xmlns:a="http://schemas.openxmlformats.org/drawingml/2006/main" name="Straight Edge">
  <a:themeElements>
    <a:clrScheme name="Straight Edge 2">
      <a:dk1>
        <a:srgbClr val="003366"/>
      </a:dk1>
      <a:lt1>
        <a:srgbClr val="FFFFFF"/>
      </a:lt1>
      <a:dk2>
        <a:srgbClr val="003366"/>
      </a:dk2>
      <a:lt2>
        <a:srgbClr val="E3E2C7"/>
      </a:lt2>
      <a:accent1>
        <a:srgbClr val="CCCC99"/>
      </a:accent1>
      <a:accent2>
        <a:srgbClr val="003366"/>
      </a:accent2>
      <a:accent3>
        <a:srgbClr val="FFFFFF"/>
      </a:accent3>
      <a:accent4>
        <a:srgbClr val="002A56"/>
      </a:accent4>
      <a:accent5>
        <a:srgbClr val="E2E2CA"/>
      </a:accent5>
      <a:accent6>
        <a:srgbClr val="002D5C"/>
      </a:accent6>
      <a:hlink>
        <a:srgbClr val="003366"/>
      </a:hlink>
      <a:folHlink>
        <a:srgbClr val="800000"/>
      </a:folHlink>
    </a:clrScheme>
    <a:fontScheme name="Straight Edg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
            <a:schemeClr val="accent2"/>
          </a:buClr>
          <a:buSzTx/>
          <a:buFont typeface="Wingdings" pitchFamily="2" charset="2"/>
          <a:buChar char="w"/>
          <a:tabLst/>
          <a:defRPr kumimoji="0" lang="en-US" sz="3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
            <a:schemeClr val="accent2"/>
          </a:buClr>
          <a:buSzTx/>
          <a:buFont typeface="Wingdings" pitchFamily="2" charset="2"/>
          <a:buChar char="w"/>
          <a:tabLst/>
          <a:defRPr kumimoji="0" lang="en-US" sz="3200" b="0" i="0" u="none" strike="noStrike" cap="none" normalizeH="0" baseline="0" smtClean="0">
            <a:ln>
              <a:noFill/>
            </a:ln>
            <a:solidFill>
              <a:schemeClr val="tx1"/>
            </a:solidFill>
            <a:effectLst/>
            <a:latin typeface="Arial" charset="0"/>
          </a:defRPr>
        </a:defPPr>
      </a:lstStyle>
    </a:lnDef>
  </a:objectDefaults>
  <a:extraClrSchemeLst>
    <a:extraClrScheme>
      <a:clrScheme name="Straight Edge 1">
        <a:dk1>
          <a:srgbClr val="008080"/>
        </a:dk1>
        <a:lt1>
          <a:srgbClr val="FFFFCC"/>
        </a:lt1>
        <a:dk2>
          <a:srgbClr val="009999"/>
        </a:dk2>
        <a:lt2>
          <a:srgbClr val="FFFF99"/>
        </a:lt2>
        <a:accent1>
          <a:srgbClr val="336699"/>
        </a:accent1>
        <a:accent2>
          <a:srgbClr val="FFFF99"/>
        </a:accent2>
        <a:accent3>
          <a:srgbClr val="AACACA"/>
        </a:accent3>
        <a:accent4>
          <a:srgbClr val="DADAAE"/>
        </a:accent4>
        <a:accent5>
          <a:srgbClr val="ADB8CA"/>
        </a:accent5>
        <a:accent6>
          <a:srgbClr val="E7E78A"/>
        </a:accent6>
        <a:hlink>
          <a:srgbClr val="FFFFCC"/>
        </a:hlink>
        <a:folHlink>
          <a:srgbClr val="DDDDDD"/>
        </a:folHlink>
      </a:clrScheme>
      <a:clrMap bg1="dk2" tx1="lt1" bg2="dk1" tx2="lt2" accent1="accent1" accent2="accent2" accent3="accent3" accent4="accent4" accent5="accent5" accent6="accent6" hlink="hlink" folHlink="folHlink"/>
    </a:extraClrScheme>
    <a:extraClrScheme>
      <a:clrScheme name="Straight Edge 2">
        <a:dk1>
          <a:srgbClr val="003366"/>
        </a:dk1>
        <a:lt1>
          <a:srgbClr val="FFFFFF"/>
        </a:lt1>
        <a:dk2>
          <a:srgbClr val="003366"/>
        </a:dk2>
        <a:lt2>
          <a:srgbClr val="E3E2C7"/>
        </a:lt2>
        <a:accent1>
          <a:srgbClr val="CCCC99"/>
        </a:accent1>
        <a:accent2>
          <a:srgbClr val="003366"/>
        </a:accent2>
        <a:accent3>
          <a:srgbClr val="FFFFFF"/>
        </a:accent3>
        <a:accent4>
          <a:srgbClr val="002A56"/>
        </a:accent4>
        <a:accent5>
          <a:srgbClr val="E2E2CA"/>
        </a:accent5>
        <a:accent6>
          <a:srgbClr val="002D5C"/>
        </a:accent6>
        <a:hlink>
          <a:srgbClr val="003366"/>
        </a:hlink>
        <a:folHlink>
          <a:srgbClr val="800000"/>
        </a:folHlink>
      </a:clrScheme>
      <a:clrMap bg1="lt1" tx1="dk1" bg2="lt2" tx2="dk2" accent1="accent1" accent2="accent2" accent3="accent3" accent4="accent4" accent5="accent5" accent6="accent6" hlink="hlink" folHlink="folHlink"/>
    </a:extraClrScheme>
    <a:extraClrScheme>
      <a:clrScheme name="Straight Edge 3">
        <a:dk1>
          <a:srgbClr val="000000"/>
        </a:dk1>
        <a:lt1>
          <a:srgbClr val="FFFFFF"/>
        </a:lt1>
        <a:dk2>
          <a:srgbClr val="000000"/>
        </a:dk2>
        <a:lt2>
          <a:srgbClr val="DDDDDD"/>
        </a:lt2>
        <a:accent1>
          <a:srgbClr val="DDDDDD"/>
        </a:accent1>
        <a:accent2>
          <a:srgbClr val="333333"/>
        </a:accent2>
        <a:accent3>
          <a:srgbClr val="FFFFFF"/>
        </a:accent3>
        <a:accent4>
          <a:srgbClr val="000000"/>
        </a:accent4>
        <a:accent5>
          <a:srgbClr val="EBEBEB"/>
        </a:accent5>
        <a:accent6>
          <a:srgbClr val="2D2D2D"/>
        </a:accent6>
        <a:hlink>
          <a:srgbClr val="808080"/>
        </a:hlink>
        <a:folHlink>
          <a:srgbClr val="808080"/>
        </a:folHlink>
      </a:clrScheme>
      <a:clrMap bg1="lt1" tx1="dk1" bg2="lt2" tx2="dk2" accent1="accent1" accent2="accent2" accent3="accent3" accent4="accent4" accent5="accent5" accent6="accent6" hlink="hlink" folHlink="folHlink"/>
    </a:extraClrScheme>
    <a:extraClrScheme>
      <a:clrScheme name="Straight Edge 4">
        <a:dk1>
          <a:srgbClr val="5F5F5F"/>
        </a:dk1>
        <a:lt1>
          <a:srgbClr val="FFFFFF"/>
        </a:lt1>
        <a:dk2>
          <a:srgbClr val="003366"/>
        </a:dk2>
        <a:lt2>
          <a:srgbClr val="FFFFFF"/>
        </a:lt2>
        <a:accent1>
          <a:srgbClr val="7E003F"/>
        </a:accent1>
        <a:accent2>
          <a:srgbClr val="DDDDDD"/>
        </a:accent2>
        <a:accent3>
          <a:srgbClr val="AAADB8"/>
        </a:accent3>
        <a:accent4>
          <a:srgbClr val="DADADA"/>
        </a:accent4>
        <a:accent5>
          <a:srgbClr val="C0AAAF"/>
        </a:accent5>
        <a:accent6>
          <a:srgbClr val="C8C8C8"/>
        </a:accent6>
        <a:hlink>
          <a:srgbClr val="969696"/>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Designs\Straight Edge.pot</Template>
  <TotalTime>10150</TotalTime>
  <Words>1277</Words>
  <Application>Microsoft PowerPoint</Application>
  <PresentationFormat>On-screen Show (4:3)</PresentationFormat>
  <Paragraphs>96</Paragraphs>
  <Slides>22</Slides>
  <Notes>3</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Straight Edge</vt:lpstr>
      <vt:lpstr>OVERVIEW FOR THE FINAL EXAM</vt:lpstr>
      <vt:lpstr>Format</vt:lpstr>
      <vt:lpstr>Text</vt:lpstr>
      <vt:lpstr>Outline</vt:lpstr>
      <vt:lpstr>Outline</vt:lpstr>
      <vt:lpstr>Financial Affordability of Housing in CR</vt:lpstr>
      <vt:lpstr>Financial affordability</vt:lpstr>
      <vt:lpstr>State expenditures for housing</vt:lpstr>
      <vt:lpstr>Lorenz curve construction</vt:lpstr>
      <vt:lpstr>Slide 10</vt:lpstr>
      <vt:lpstr>Municipal housing policy: CR vs other countries in CEE</vt:lpstr>
      <vt:lpstr>Expenditures summary</vt:lpstr>
      <vt:lpstr>People’s opinion about the housing cost burden</vt:lpstr>
      <vt:lpstr>Slide 14</vt:lpstr>
      <vt:lpstr>Hendershott: Housing Finance in the US</vt:lpstr>
      <vt:lpstr>Mortgage Finance in Central and Eastern Europe – Opportunity or Burden? Thorsten Beck, Katie Kibuuka, and Erwin Tiongson</vt:lpstr>
      <vt:lpstr>Preliminary overview of results</vt:lpstr>
      <vt:lpstr>Slide 18</vt:lpstr>
      <vt:lpstr>Slide 19</vt:lpstr>
      <vt:lpstr>Rent regulation in the Czech Republic</vt:lpstr>
      <vt:lpstr>Lux, Sunega: Housing affordability of Rental and Owner- Occupied Housing over the Course of the Economic Transformation in the Czech Republic</vt:lpstr>
      <vt:lpstr>Country profiles</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Displacement loss from firm taxation in the Czech Republic</dc:title>
  <dc:creator>default</dc:creator>
  <cp:lastModifiedBy>Computer lab 404</cp:lastModifiedBy>
  <cp:revision>544</cp:revision>
  <cp:lastPrinted>1601-01-01T00:00:00Z</cp:lastPrinted>
  <dcterms:created xsi:type="dcterms:W3CDTF">2004-08-11T12:07:56Z</dcterms:created>
  <dcterms:modified xsi:type="dcterms:W3CDTF">2010-05-09T16:00:49Z</dcterms:modified>
</cp:coreProperties>
</file>